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07" r:id="rId2"/>
    <p:sldId id="311" r:id="rId3"/>
    <p:sldId id="306" r:id="rId4"/>
    <p:sldId id="312" r:id="rId5"/>
    <p:sldId id="262" r:id="rId6"/>
    <p:sldId id="259" r:id="rId7"/>
    <p:sldId id="268" r:id="rId8"/>
    <p:sldId id="264" r:id="rId9"/>
    <p:sldId id="260" r:id="rId10"/>
    <p:sldId id="266" r:id="rId11"/>
    <p:sldId id="265" r:id="rId12"/>
    <p:sldId id="272" r:id="rId13"/>
    <p:sldId id="333" r:id="rId14"/>
    <p:sldId id="314" r:id="rId15"/>
    <p:sldId id="336" r:id="rId16"/>
    <p:sldId id="316" r:id="rId17"/>
    <p:sldId id="317" r:id="rId18"/>
    <p:sldId id="318" r:id="rId19"/>
    <p:sldId id="319" r:id="rId20"/>
    <p:sldId id="320" r:id="rId21"/>
    <p:sldId id="335" r:id="rId22"/>
    <p:sldId id="321" r:id="rId23"/>
    <p:sldId id="323" r:id="rId24"/>
    <p:sldId id="325" r:id="rId25"/>
    <p:sldId id="326" r:id="rId26"/>
    <p:sldId id="327" r:id="rId27"/>
    <p:sldId id="337" r:id="rId28"/>
    <p:sldId id="338" r:id="rId2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cine" initials="Y" lastIdx="1" clrIdx="0">
    <p:extLst>
      <p:ext uri="{19B8F6BF-5375-455C-9EA6-DF929625EA0E}">
        <p15:presenceInfo xmlns:p15="http://schemas.microsoft.com/office/powerpoint/2012/main" userId="Yaci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739E"/>
    <a:srgbClr val="00244D"/>
    <a:srgbClr val="7FBDFF"/>
    <a:srgbClr val="3C3A3E"/>
    <a:srgbClr val="FF9D49"/>
    <a:srgbClr val="0127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94" autoAdjust="0"/>
    <p:restoredTop sz="86347" autoAdjust="0"/>
  </p:normalViewPr>
  <p:slideViewPr>
    <p:cSldViewPr>
      <p:cViewPr varScale="1">
        <p:scale>
          <a:sx n="62" d="100"/>
          <a:sy n="62" d="100"/>
        </p:scale>
        <p:origin x="148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4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10" Type="http://schemas.openxmlformats.org/officeDocument/2006/relationships/image" Target="../media/image43.wmf"/><Relationship Id="rId4" Type="http://schemas.openxmlformats.org/officeDocument/2006/relationships/image" Target="../media/image37.wmf"/><Relationship Id="rId9" Type="http://schemas.openxmlformats.org/officeDocument/2006/relationships/image" Target="../media/image4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E449539-1620-4BB2-9DDF-14C5994257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9A4D26E-36CE-4FDF-8049-FC626CC7D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CA575-F8E2-4CAA-B489-18E58EC0F1AB}" type="datetimeFigureOut">
              <a:rPr lang="fr-FR" smtClean="0"/>
              <a:t>21/03/2018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FC2503-896F-4011-8617-BD33E9B016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C6E15B-A996-4A83-B528-4B0548BEAB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D8FE4-AA81-4A06-A2CB-5E16CB1B0EC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094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0F30C-9195-4AD5-A4F6-2B2A6665BFBC}" type="datetimeFigureOut">
              <a:rPr lang="fr-FR" smtClean="0"/>
              <a:t>21/03/2018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26849-F291-45D5-81C3-EF9E64DAFC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13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441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752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210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984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169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70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3289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6656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6857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713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55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273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990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7179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1541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2071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2605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93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326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6859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212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1847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9680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62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6174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854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9681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26849-F291-45D5-81C3-EF9E64DAFC8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5237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EB19-2A3C-4E23-85B4-7B7A0A2615D1}" type="datetime1">
              <a:rPr lang="fr-FR" smtClean="0"/>
              <a:t>21/03/2018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3AB93-E601-48DA-A9B3-DBAB5D0FAB62}" type="datetime1">
              <a:rPr lang="fr-FR" smtClean="0"/>
              <a:t>21/03/2018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5424A-2F8D-49D9-86C9-E7A4D1F41450}" type="datetime1">
              <a:rPr lang="fr-FR" smtClean="0"/>
              <a:t>21/03/2018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636C-E2BD-4846-981E-897429275D6B}" type="datetime1">
              <a:rPr lang="fr-FR" smtClean="0"/>
              <a:t>21/03/2018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1119-0040-445F-A62C-807501ECDB09}" type="datetime1">
              <a:rPr lang="fr-FR" smtClean="0"/>
              <a:t>21/03/2018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F5E6-5A51-40BE-A011-B4B3BE24154A}" type="datetime1">
              <a:rPr lang="fr-FR" smtClean="0"/>
              <a:t>21/03/2018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5A7E-E3D1-4D24-9E19-3A795D8A09A4}" type="datetime1">
              <a:rPr lang="fr-FR" smtClean="0"/>
              <a:t>21/03/2018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E675-6B42-4DE5-B17A-B66BD266AA6E}" type="datetime1">
              <a:rPr lang="fr-FR" smtClean="0"/>
              <a:t>21/03/2018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5E957-4CB8-4DDB-A90D-723D80E8B788}" type="datetime1">
              <a:rPr lang="fr-FR" smtClean="0"/>
              <a:t>21/03/2018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8D272-2FE0-405D-862B-6E398866AFBA}" type="datetime1">
              <a:rPr lang="fr-FR" smtClean="0"/>
              <a:t>21/03/2018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02F7-27EF-43DF-8B00-6260D569C330}" type="datetime1">
              <a:rPr lang="fr-FR" smtClean="0"/>
              <a:t>21/03/2018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21E31-1CD3-482A-92D2-5C4BD6491FE5}" type="datetime1">
              <a:rPr lang="fr-FR" smtClean="0"/>
              <a:t>21/03/2018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2.png"/><Relationship Id="rId3" Type="http://schemas.openxmlformats.org/officeDocument/2006/relationships/image" Target="../media/image71.png"/><Relationship Id="rId7" Type="http://schemas.openxmlformats.org/officeDocument/2006/relationships/slide" Target="slide19.xml"/><Relationship Id="rId12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slide" Target="slide12.xml"/><Relationship Id="rId5" Type="http://schemas.openxmlformats.org/officeDocument/2006/relationships/image" Target="../media/image20.png"/><Relationship Id="rId10" Type="http://schemas.openxmlformats.org/officeDocument/2006/relationships/slide" Target="slide9.xml"/><Relationship Id="rId4" Type="http://schemas.openxmlformats.org/officeDocument/2006/relationships/image" Target="../media/image19.png"/><Relationship Id="rId9" Type="http://schemas.openxmlformats.org/officeDocument/2006/relationships/slide" Target="slid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oleObject" Target="../embeddings/oleObject17.bin"/><Relationship Id="rId18" Type="http://schemas.openxmlformats.org/officeDocument/2006/relationships/oleObject" Target="../embeddings/oleObject21.bin"/><Relationship Id="rId26" Type="http://schemas.openxmlformats.org/officeDocument/2006/relationships/image" Target="../media/image86.png"/><Relationship Id="rId39" Type="http://schemas.openxmlformats.org/officeDocument/2006/relationships/slide" Target="slide4.xml"/><Relationship Id="rId3" Type="http://schemas.openxmlformats.org/officeDocument/2006/relationships/notesSlide" Target="../notesSlides/notesSlide11.xml"/><Relationship Id="rId21" Type="http://schemas.openxmlformats.org/officeDocument/2006/relationships/oleObject" Target="../embeddings/oleObject23.bin"/><Relationship Id="rId34" Type="http://schemas.openxmlformats.org/officeDocument/2006/relationships/slide" Target="slide19.xml"/><Relationship Id="rId7" Type="http://schemas.openxmlformats.org/officeDocument/2006/relationships/image" Target="../media/image78.png"/><Relationship Id="rId12" Type="http://schemas.openxmlformats.org/officeDocument/2006/relationships/image" Target="../media/image74.wmf"/><Relationship Id="rId17" Type="http://schemas.openxmlformats.org/officeDocument/2006/relationships/oleObject" Target="../embeddings/oleObject20.bin"/><Relationship Id="rId25" Type="http://schemas.openxmlformats.org/officeDocument/2006/relationships/image" Target="../media/image85.png"/><Relationship Id="rId33" Type="http://schemas.openxmlformats.org/officeDocument/2006/relationships/slide" Target="slide13.xml"/><Relationship Id="rId38" Type="http://schemas.openxmlformats.org/officeDocument/2006/relationships/slide" Target="slide12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0.png"/><Relationship Id="rId20" Type="http://schemas.openxmlformats.org/officeDocument/2006/relationships/image" Target="../media/image81.png"/><Relationship Id="rId29" Type="http://schemas.openxmlformats.org/officeDocument/2006/relationships/oleObject" Target="../embeddings/oleObject25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77.png"/><Relationship Id="rId11" Type="http://schemas.openxmlformats.org/officeDocument/2006/relationships/oleObject" Target="../embeddings/oleObject16.bin"/><Relationship Id="rId24" Type="http://schemas.openxmlformats.org/officeDocument/2006/relationships/image" Target="../media/image84.png"/><Relationship Id="rId32" Type="http://schemas.openxmlformats.org/officeDocument/2006/relationships/image" Target="../media/image87.png"/><Relationship Id="rId37" Type="http://schemas.openxmlformats.org/officeDocument/2006/relationships/slide" Target="slide9.xml"/><Relationship Id="rId40" Type="http://schemas.openxmlformats.org/officeDocument/2006/relationships/image" Target="../media/image2.png"/><Relationship Id="rId5" Type="http://schemas.openxmlformats.org/officeDocument/2006/relationships/image" Target="../media/image76.png"/><Relationship Id="rId15" Type="http://schemas.openxmlformats.org/officeDocument/2006/relationships/oleObject" Target="../embeddings/oleObject19.bin"/><Relationship Id="rId23" Type="http://schemas.openxmlformats.org/officeDocument/2006/relationships/image" Target="../media/image83.png"/><Relationship Id="rId28" Type="http://schemas.openxmlformats.org/officeDocument/2006/relationships/image" Target="../media/image75.wmf"/><Relationship Id="rId36" Type="http://schemas.openxmlformats.org/officeDocument/2006/relationships/slide" Target="slide5.xml"/><Relationship Id="rId10" Type="http://schemas.openxmlformats.org/officeDocument/2006/relationships/image" Target="../media/image73.wmf"/><Relationship Id="rId19" Type="http://schemas.openxmlformats.org/officeDocument/2006/relationships/oleObject" Target="../embeddings/oleObject22.bin"/><Relationship Id="rId31" Type="http://schemas.openxmlformats.org/officeDocument/2006/relationships/oleObject" Target="../embeddings/oleObject27.bin"/><Relationship Id="rId4" Type="http://schemas.openxmlformats.org/officeDocument/2006/relationships/image" Target="../media/image71.png"/><Relationship Id="rId9" Type="http://schemas.openxmlformats.org/officeDocument/2006/relationships/oleObject" Target="../embeddings/oleObject15.bin"/><Relationship Id="rId14" Type="http://schemas.openxmlformats.org/officeDocument/2006/relationships/oleObject" Target="../embeddings/oleObject18.bin"/><Relationship Id="rId22" Type="http://schemas.openxmlformats.org/officeDocument/2006/relationships/image" Target="../media/image82.png"/><Relationship Id="rId27" Type="http://schemas.openxmlformats.org/officeDocument/2006/relationships/oleObject" Target="../embeddings/oleObject24.bin"/><Relationship Id="rId30" Type="http://schemas.openxmlformats.org/officeDocument/2006/relationships/oleObject" Target="../embeddings/oleObject26.bin"/><Relationship Id="rId35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slide" Target="slide9.xml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slide" Target="slide5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slide" Target="slide3.xml"/><Relationship Id="rId5" Type="http://schemas.openxmlformats.org/officeDocument/2006/relationships/image" Target="../media/image90.png"/><Relationship Id="rId15" Type="http://schemas.openxmlformats.org/officeDocument/2006/relationships/slide" Target="slide4.xml"/><Relationship Id="rId10" Type="http://schemas.openxmlformats.org/officeDocument/2006/relationships/slide" Target="slide19.xml"/><Relationship Id="rId4" Type="http://schemas.openxmlformats.org/officeDocument/2006/relationships/image" Target="../media/image89.png"/><Relationship Id="rId9" Type="http://schemas.openxmlformats.org/officeDocument/2006/relationships/slide" Target="slide13.xml"/><Relationship Id="rId14" Type="http://schemas.openxmlformats.org/officeDocument/2006/relationships/slide" Target="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slide" Target="slide15.xml"/><Relationship Id="rId18" Type="http://schemas.openxmlformats.org/officeDocument/2006/relationships/slide" Target="slide19.xml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slide" Target="slide14.xml"/><Relationship Id="rId17" Type="http://schemas.openxmlformats.org/officeDocument/2006/relationships/slide" Target="slide3.xml"/><Relationship Id="rId2" Type="http://schemas.openxmlformats.org/officeDocument/2006/relationships/notesSlide" Target="../notesSlides/notesSlide13.xml"/><Relationship Id="rId16" Type="http://schemas.openxmlformats.org/officeDocument/2006/relationships/slide" Target="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slide" Target="slide13.xml"/><Relationship Id="rId5" Type="http://schemas.openxmlformats.org/officeDocument/2006/relationships/image" Target="../media/image96.png"/><Relationship Id="rId15" Type="http://schemas.openxmlformats.org/officeDocument/2006/relationships/slide" Target="slide18.xml"/><Relationship Id="rId10" Type="http://schemas.openxmlformats.org/officeDocument/2006/relationships/image" Target="../media/image101.png"/><Relationship Id="rId19" Type="http://schemas.openxmlformats.org/officeDocument/2006/relationships/image" Target="../media/image2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13" Type="http://schemas.openxmlformats.org/officeDocument/2006/relationships/image" Target="../media/image109.png"/><Relationship Id="rId18" Type="http://schemas.openxmlformats.org/officeDocument/2006/relationships/slide" Target="slide13.xml"/><Relationship Id="rId26" Type="http://schemas.openxmlformats.org/officeDocument/2006/relationships/image" Target="../media/image2.png"/><Relationship Id="rId3" Type="http://schemas.openxmlformats.org/officeDocument/2006/relationships/notesSlide" Target="../notesSlides/notesSlide14.xml"/><Relationship Id="rId21" Type="http://schemas.openxmlformats.org/officeDocument/2006/relationships/slide" Target="slide16.xml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108.png"/><Relationship Id="rId17" Type="http://schemas.openxmlformats.org/officeDocument/2006/relationships/image" Target="../media/image112.png"/><Relationship Id="rId25" Type="http://schemas.openxmlformats.org/officeDocument/2006/relationships/slide" Target="slide19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9.png"/><Relationship Id="rId20" Type="http://schemas.openxmlformats.org/officeDocument/2006/relationships/slide" Target="slide1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4.png"/><Relationship Id="rId11" Type="http://schemas.openxmlformats.org/officeDocument/2006/relationships/image" Target="../media/image107.png"/><Relationship Id="rId24" Type="http://schemas.openxmlformats.org/officeDocument/2006/relationships/slide" Target="slide3.xml"/><Relationship Id="rId5" Type="http://schemas.openxmlformats.org/officeDocument/2006/relationships/image" Target="../media/image20.png"/><Relationship Id="rId15" Type="http://schemas.openxmlformats.org/officeDocument/2006/relationships/image" Target="../media/image111.png"/><Relationship Id="rId23" Type="http://schemas.openxmlformats.org/officeDocument/2006/relationships/slide" Target="slide17.xml"/><Relationship Id="rId10" Type="http://schemas.openxmlformats.org/officeDocument/2006/relationships/image" Target="../media/image106.png"/><Relationship Id="rId19" Type="http://schemas.openxmlformats.org/officeDocument/2006/relationships/slide" Target="slide14.xml"/><Relationship Id="rId4" Type="http://schemas.openxmlformats.org/officeDocument/2006/relationships/image" Target="../media/image103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slide" Target="slide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19.xml"/><Relationship Id="rId3" Type="http://schemas.openxmlformats.org/officeDocument/2006/relationships/image" Target="../media/image113.png"/><Relationship Id="rId7" Type="http://schemas.openxmlformats.org/officeDocument/2006/relationships/slide" Target="slide14.xml"/><Relationship Id="rId12" Type="http://schemas.openxmlformats.org/officeDocument/2006/relationships/slide" Target="slid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slide" Target="slide17.xml"/><Relationship Id="rId5" Type="http://schemas.openxmlformats.org/officeDocument/2006/relationships/image" Target="../media/image115.png"/><Relationship Id="rId10" Type="http://schemas.openxmlformats.org/officeDocument/2006/relationships/slide" Target="slide18.xml"/><Relationship Id="rId4" Type="http://schemas.openxmlformats.org/officeDocument/2006/relationships/image" Target="../media/image114.png"/><Relationship Id="rId9" Type="http://schemas.openxmlformats.org/officeDocument/2006/relationships/slide" Target="slide16.xml"/><Relationship Id="rId1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slide" Target="slide18.xml"/><Relationship Id="rId3" Type="http://schemas.openxmlformats.org/officeDocument/2006/relationships/image" Target="../media/image116.png"/><Relationship Id="rId7" Type="http://schemas.openxmlformats.org/officeDocument/2006/relationships/slide" Target="slide3.xml"/><Relationship Id="rId12" Type="http://schemas.openxmlformats.org/officeDocument/2006/relationships/slide" Target="slide16.xm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slide" Target="slide15.xml"/><Relationship Id="rId5" Type="http://schemas.openxmlformats.org/officeDocument/2006/relationships/image" Target="../media/image118.png"/><Relationship Id="rId15" Type="http://schemas.openxmlformats.org/officeDocument/2006/relationships/slide" Target="slide19.xml"/><Relationship Id="rId10" Type="http://schemas.openxmlformats.org/officeDocument/2006/relationships/slide" Target="slide14.xml"/><Relationship Id="rId4" Type="http://schemas.openxmlformats.org/officeDocument/2006/relationships/image" Target="../media/image117.png"/><Relationship Id="rId9" Type="http://schemas.openxmlformats.org/officeDocument/2006/relationships/slide" Target="slide13.xml"/><Relationship Id="rId1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slide" Target="slide18.xml"/><Relationship Id="rId18" Type="http://schemas.openxmlformats.org/officeDocument/2006/relationships/image" Target="../media/image127.png"/><Relationship Id="rId3" Type="http://schemas.openxmlformats.org/officeDocument/2006/relationships/image" Target="../media/image120.png"/><Relationship Id="rId21" Type="http://schemas.openxmlformats.org/officeDocument/2006/relationships/image" Target="../media/image130.png"/><Relationship Id="rId7" Type="http://schemas.openxmlformats.org/officeDocument/2006/relationships/image" Target="../media/image123.png"/><Relationship Id="rId12" Type="http://schemas.openxmlformats.org/officeDocument/2006/relationships/slide" Target="slide16.xml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slide" Target="slide15.xml"/><Relationship Id="rId5" Type="http://schemas.openxmlformats.org/officeDocument/2006/relationships/slide" Target="slide3.xml"/><Relationship Id="rId15" Type="http://schemas.openxmlformats.org/officeDocument/2006/relationships/slide" Target="slide19.xml"/><Relationship Id="rId23" Type="http://schemas.openxmlformats.org/officeDocument/2006/relationships/image" Target="../media/image2.png"/><Relationship Id="rId10" Type="http://schemas.openxmlformats.org/officeDocument/2006/relationships/slide" Target="slide14.xml"/><Relationship Id="rId19" Type="http://schemas.openxmlformats.org/officeDocument/2006/relationships/image" Target="../media/image128.png"/><Relationship Id="rId4" Type="http://schemas.openxmlformats.org/officeDocument/2006/relationships/image" Target="../media/image121.png"/><Relationship Id="rId9" Type="http://schemas.openxmlformats.org/officeDocument/2006/relationships/slide" Target="slide13.xml"/><Relationship Id="rId14" Type="http://schemas.openxmlformats.org/officeDocument/2006/relationships/slide" Target="slide17.xml"/><Relationship Id="rId22" Type="http://schemas.openxmlformats.org/officeDocument/2006/relationships/image" Target="../media/image1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4.xml"/><Relationship Id="rId18" Type="http://schemas.openxmlformats.org/officeDocument/2006/relationships/slide" Target="slide19.xml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slide" Target="slide13.xml"/><Relationship Id="rId17" Type="http://schemas.openxmlformats.org/officeDocument/2006/relationships/slide" Target="slide17.xml"/><Relationship Id="rId2" Type="http://schemas.openxmlformats.org/officeDocument/2006/relationships/notesSlide" Target="../notesSlides/notesSlide18.xml"/><Relationship Id="rId16" Type="http://schemas.openxmlformats.org/officeDocument/2006/relationships/slide" Target="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39.png"/><Relationship Id="rId5" Type="http://schemas.openxmlformats.org/officeDocument/2006/relationships/image" Target="../media/image134.png"/><Relationship Id="rId15" Type="http://schemas.openxmlformats.org/officeDocument/2006/relationships/slide" Target="slide16.xml"/><Relationship Id="rId10" Type="http://schemas.openxmlformats.org/officeDocument/2006/relationships/image" Target="../media/image138.png"/><Relationship Id="rId19" Type="http://schemas.openxmlformats.org/officeDocument/2006/relationships/image" Target="../media/image2.png"/><Relationship Id="rId4" Type="http://schemas.openxmlformats.org/officeDocument/2006/relationships/image" Target="../media/image133.png"/><Relationship Id="rId9" Type="http://schemas.openxmlformats.org/officeDocument/2006/relationships/image" Target="../media/image137.png"/><Relationship Id="rId14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slide" Target="slide20.xml"/><Relationship Id="rId18" Type="http://schemas.openxmlformats.org/officeDocument/2006/relationships/slide" Target="slide13.xml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slide" Target="slide19.xml"/><Relationship Id="rId17" Type="http://schemas.openxmlformats.org/officeDocument/2006/relationships/slide" Target="slide3.xml"/><Relationship Id="rId2" Type="http://schemas.openxmlformats.org/officeDocument/2006/relationships/notesSlide" Target="../notesSlides/notesSlide19.xml"/><Relationship Id="rId16" Type="http://schemas.openxmlformats.org/officeDocument/2006/relationships/slide" Target="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slide" Target="slide27.xml"/><Relationship Id="rId10" Type="http://schemas.openxmlformats.org/officeDocument/2006/relationships/image" Target="../media/image147.png"/><Relationship Id="rId19" Type="http://schemas.openxmlformats.org/officeDocument/2006/relationships/image" Target="../media/image2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slide" Target="slide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9.xml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3.xml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slide" Target="slide19.xml"/><Relationship Id="rId3" Type="http://schemas.openxmlformats.org/officeDocument/2006/relationships/image" Target="../media/image116.png"/><Relationship Id="rId21" Type="http://schemas.openxmlformats.org/officeDocument/2006/relationships/slide" Target="slide27.xml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5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61.png"/><Relationship Id="rId20" Type="http://schemas.openxmlformats.org/officeDocument/2006/relationships/slide" Target="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24" Type="http://schemas.openxmlformats.org/officeDocument/2006/relationships/slide" Target="slide13.xml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23" Type="http://schemas.openxmlformats.org/officeDocument/2006/relationships/slide" Target="slide3.xml"/><Relationship Id="rId10" Type="http://schemas.openxmlformats.org/officeDocument/2006/relationships/image" Target="../media/image155.png"/><Relationship Id="rId19" Type="http://schemas.openxmlformats.org/officeDocument/2006/relationships/slide" Target="slide20.xml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Relationship Id="rId22" Type="http://schemas.openxmlformats.org/officeDocument/2006/relationships/slide" Target="slide2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image" Target="../media/image2.png"/><Relationship Id="rId3" Type="http://schemas.openxmlformats.org/officeDocument/2006/relationships/image" Target="../media/image161.png"/><Relationship Id="rId7" Type="http://schemas.openxmlformats.org/officeDocument/2006/relationships/slide" Target="slide20.xml"/><Relationship Id="rId12" Type="http://schemas.openxmlformats.org/officeDocument/2006/relationships/slide" Target="slide1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11" Type="http://schemas.openxmlformats.org/officeDocument/2006/relationships/slide" Target="slide3.xml"/><Relationship Id="rId5" Type="http://schemas.openxmlformats.org/officeDocument/2006/relationships/image" Target="../media/image163.png"/><Relationship Id="rId10" Type="http://schemas.openxmlformats.org/officeDocument/2006/relationships/slide" Target="slide28.xml"/><Relationship Id="rId4" Type="http://schemas.openxmlformats.org/officeDocument/2006/relationships/image" Target="../media/image162.png"/><Relationship Id="rId9" Type="http://schemas.openxmlformats.org/officeDocument/2006/relationships/slide" Target="slide2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image" Target="../media/image2.png"/><Relationship Id="rId3" Type="http://schemas.openxmlformats.org/officeDocument/2006/relationships/image" Target="../media/image161.png"/><Relationship Id="rId7" Type="http://schemas.openxmlformats.org/officeDocument/2006/relationships/slide" Target="slide20.xml"/><Relationship Id="rId12" Type="http://schemas.openxmlformats.org/officeDocument/2006/relationships/slide" Target="slide1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11" Type="http://schemas.openxmlformats.org/officeDocument/2006/relationships/slide" Target="slide3.xml"/><Relationship Id="rId5" Type="http://schemas.openxmlformats.org/officeDocument/2006/relationships/image" Target="../media/image164.png"/><Relationship Id="rId10" Type="http://schemas.openxmlformats.org/officeDocument/2006/relationships/slide" Target="slide28.xml"/><Relationship Id="rId4" Type="http://schemas.openxmlformats.org/officeDocument/2006/relationships/image" Target="../media/image162.png"/><Relationship Id="rId9" Type="http://schemas.openxmlformats.org/officeDocument/2006/relationships/slide" Target="slide2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slide" Target="slide19.xml"/><Relationship Id="rId18" Type="http://schemas.openxmlformats.org/officeDocument/2006/relationships/slide" Target="slide3.xml"/><Relationship Id="rId3" Type="http://schemas.openxmlformats.org/officeDocument/2006/relationships/image" Target="../media/image165.png"/><Relationship Id="rId7" Type="http://schemas.openxmlformats.org/officeDocument/2006/relationships/image" Target="../media/image161.png"/><Relationship Id="rId12" Type="http://schemas.openxmlformats.org/officeDocument/2006/relationships/image" Target="../media/image170.png"/><Relationship Id="rId17" Type="http://schemas.openxmlformats.org/officeDocument/2006/relationships/slide" Target="slide28.xml"/><Relationship Id="rId2" Type="http://schemas.openxmlformats.org/officeDocument/2006/relationships/notesSlide" Target="../notesSlides/notesSlide23.xml"/><Relationship Id="rId16" Type="http://schemas.openxmlformats.org/officeDocument/2006/relationships/slide" Target="slide27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69.png"/><Relationship Id="rId5" Type="http://schemas.openxmlformats.org/officeDocument/2006/relationships/image" Target="../media/image100.png"/><Relationship Id="rId15" Type="http://schemas.openxmlformats.org/officeDocument/2006/relationships/slide" Target="slide23.xml"/><Relationship Id="rId10" Type="http://schemas.openxmlformats.org/officeDocument/2006/relationships/image" Target="../media/image168.png"/><Relationship Id="rId19" Type="http://schemas.openxmlformats.org/officeDocument/2006/relationships/slide" Target="slide13.xml"/><Relationship Id="rId4" Type="http://schemas.openxmlformats.org/officeDocument/2006/relationships/image" Target="../media/image166.png"/><Relationship Id="rId9" Type="http://schemas.openxmlformats.org/officeDocument/2006/relationships/image" Target="../media/image167.png"/><Relationship Id="rId14" Type="http://schemas.openxmlformats.org/officeDocument/2006/relationships/slide" Target="slide2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slide" Target="slide23.xml"/><Relationship Id="rId18" Type="http://schemas.openxmlformats.org/officeDocument/2006/relationships/image" Target="../media/image2.png"/><Relationship Id="rId3" Type="http://schemas.openxmlformats.org/officeDocument/2006/relationships/image" Target="../media/image171.png"/><Relationship Id="rId7" Type="http://schemas.openxmlformats.org/officeDocument/2006/relationships/image" Target="../media/image162.png"/><Relationship Id="rId12" Type="http://schemas.openxmlformats.org/officeDocument/2006/relationships/slide" Target="slide20.xml"/><Relationship Id="rId17" Type="http://schemas.openxmlformats.org/officeDocument/2006/relationships/slide" Target="slide13.xml"/><Relationship Id="rId2" Type="http://schemas.openxmlformats.org/officeDocument/2006/relationships/notesSlide" Target="../notesSlides/notesSlide24.xml"/><Relationship Id="rId16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slide" Target="slide19.xml"/><Relationship Id="rId5" Type="http://schemas.openxmlformats.org/officeDocument/2006/relationships/image" Target="../media/image100.png"/><Relationship Id="rId15" Type="http://schemas.openxmlformats.org/officeDocument/2006/relationships/slide" Target="slide28.xml"/><Relationship Id="rId10" Type="http://schemas.openxmlformats.org/officeDocument/2006/relationships/image" Target="../media/image174.png"/><Relationship Id="rId4" Type="http://schemas.openxmlformats.org/officeDocument/2006/relationships/image" Target="../media/image99.png"/><Relationship Id="rId9" Type="http://schemas.openxmlformats.org/officeDocument/2006/relationships/image" Target="../media/image173.png"/><Relationship Id="rId14" Type="http://schemas.openxmlformats.org/officeDocument/2006/relationships/slide" Target="slide2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3.xml"/><Relationship Id="rId3" Type="http://schemas.openxmlformats.org/officeDocument/2006/relationships/image" Target="../media/image99.png"/><Relationship Id="rId7" Type="http://schemas.openxmlformats.org/officeDocument/2006/relationships/image" Target="../media/image175.png"/><Relationship Id="rId12" Type="http://schemas.openxmlformats.org/officeDocument/2006/relationships/slide" Target="slide2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slide" Target="slide27.xml"/><Relationship Id="rId5" Type="http://schemas.openxmlformats.org/officeDocument/2006/relationships/image" Target="../media/image161.png"/><Relationship Id="rId15" Type="http://schemas.openxmlformats.org/officeDocument/2006/relationships/image" Target="../media/image2.png"/><Relationship Id="rId10" Type="http://schemas.openxmlformats.org/officeDocument/2006/relationships/slide" Target="slide23.xml"/><Relationship Id="rId4" Type="http://schemas.openxmlformats.org/officeDocument/2006/relationships/image" Target="../media/image100.png"/><Relationship Id="rId9" Type="http://schemas.openxmlformats.org/officeDocument/2006/relationships/slide" Target="slide20.xml"/><Relationship Id="rId14" Type="http://schemas.openxmlformats.org/officeDocument/2006/relationships/slide" Target="slide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slide" Target="slide13.xml"/><Relationship Id="rId3" Type="http://schemas.openxmlformats.org/officeDocument/2006/relationships/image" Target="../media/image99.png"/><Relationship Id="rId7" Type="http://schemas.openxmlformats.org/officeDocument/2006/relationships/slide" Target="slide19.xml"/><Relationship Id="rId12" Type="http://schemas.openxmlformats.org/officeDocument/2006/relationships/slide" Target="slide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slide" Target="slide28.xml"/><Relationship Id="rId5" Type="http://schemas.openxmlformats.org/officeDocument/2006/relationships/image" Target="../media/image162.png"/><Relationship Id="rId10" Type="http://schemas.openxmlformats.org/officeDocument/2006/relationships/slide" Target="slide27.xml"/><Relationship Id="rId4" Type="http://schemas.openxmlformats.org/officeDocument/2006/relationships/image" Target="../media/image100.png"/><Relationship Id="rId9" Type="http://schemas.openxmlformats.org/officeDocument/2006/relationships/slide" Target="slide23.xml"/><Relationship Id="rId1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19.xml"/><Relationship Id="rId7" Type="http://schemas.openxmlformats.org/officeDocument/2006/relationships/slide" Target="slide2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5" Type="http://schemas.openxmlformats.org/officeDocument/2006/relationships/slide" Target="slide23.xml"/><Relationship Id="rId10" Type="http://schemas.openxmlformats.org/officeDocument/2006/relationships/image" Target="../media/image2.png"/><Relationship Id="rId4" Type="http://schemas.openxmlformats.org/officeDocument/2006/relationships/slide" Target="slide20.xml"/><Relationship Id="rId9" Type="http://schemas.openxmlformats.org/officeDocument/2006/relationships/slide" Target="slide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19.xml"/><Relationship Id="rId7" Type="http://schemas.openxmlformats.org/officeDocument/2006/relationships/slide" Target="slide2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5" Type="http://schemas.openxmlformats.org/officeDocument/2006/relationships/slide" Target="slide23.xml"/><Relationship Id="rId10" Type="http://schemas.openxmlformats.org/officeDocument/2006/relationships/image" Target="../media/image2.png"/><Relationship Id="rId4" Type="http://schemas.openxmlformats.org/officeDocument/2006/relationships/slide" Target="slide20.xml"/><Relationship Id="rId9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1.png"/><Relationship Id="rId7" Type="http://schemas.openxmlformats.org/officeDocument/2006/relationships/slide" Target="slid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image" Target="../media/image2.png"/><Relationship Id="rId5" Type="http://schemas.openxmlformats.org/officeDocument/2006/relationships/slide" Target="slide19.xml"/><Relationship Id="rId10" Type="http://schemas.openxmlformats.org/officeDocument/2006/relationships/slide" Target="slide4.xml"/><Relationship Id="rId4" Type="http://schemas.openxmlformats.org/officeDocument/2006/relationships/slide" Target="slide13.xml"/><Relationship Id="rId9" Type="http://schemas.openxmlformats.org/officeDocument/2006/relationships/slide" Target="slide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12.xml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slide" Target="slide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slide" Target="slide5.xml"/><Relationship Id="rId5" Type="http://schemas.openxmlformats.org/officeDocument/2006/relationships/image" Target="../media/image14.png"/><Relationship Id="rId15" Type="http://schemas.openxmlformats.org/officeDocument/2006/relationships/image" Target="../media/image2.png"/><Relationship Id="rId10" Type="http://schemas.openxmlformats.org/officeDocument/2006/relationships/slide" Target="slide3.xml"/><Relationship Id="rId4" Type="http://schemas.openxmlformats.org/officeDocument/2006/relationships/image" Target="../media/image13.png"/><Relationship Id="rId9" Type="http://schemas.openxmlformats.org/officeDocument/2006/relationships/slide" Target="slide19.xml"/><Relationship Id="rId14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4.xml"/><Relationship Id="rId3" Type="http://schemas.openxmlformats.org/officeDocument/2006/relationships/image" Target="../media/image17.png"/><Relationship Id="rId7" Type="http://schemas.openxmlformats.org/officeDocument/2006/relationships/slide" Target="slide13.xml"/><Relationship Id="rId12" Type="http://schemas.openxmlformats.org/officeDocument/2006/relationships/slide" Target="slide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slide" Target="slide9.xml"/><Relationship Id="rId5" Type="http://schemas.openxmlformats.org/officeDocument/2006/relationships/image" Target="../media/image19.png"/><Relationship Id="rId10" Type="http://schemas.openxmlformats.org/officeDocument/2006/relationships/slide" Target="slide5.xml"/><Relationship Id="rId4" Type="http://schemas.openxmlformats.org/officeDocument/2006/relationships/image" Target="../media/image18.png"/><Relationship Id="rId9" Type="http://schemas.openxmlformats.org/officeDocument/2006/relationships/slide" Target="slide3.xml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oleObject" Target="../embeddings/oleObject2.bin"/><Relationship Id="rId18" Type="http://schemas.openxmlformats.org/officeDocument/2006/relationships/image" Target="../media/image32.png"/><Relationship Id="rId26" Type="http://schemas.openxmlformats.org/officeDocument/2006/relationships/image" Target="../media/image2.png"/><Relationship Id="rId3" Type="http://schemas.openxmlformats.org/officeDocument/2006/relationships/notesSlide" Target="../notesSlides/notesSlide6.xml"/><Relationship Id="rId21" Type="http://schemas.openxmlformats.org/officeDocument/2006/relationships/slide" Target="slide3.xml"/><Relationship Id="rId7" Type="http://schemas.openxmlformats.org/officeDocument/2006/relationships/image" Target="../media/image24.png"/><Relationship Id="rId12" Type="http://schemas.openxmlformats.org/officeDocument/2006/relationships/image" Target="../media/image21.wmf"/><Relationship Id="rId17" Type="http://schemas.openxmlformats.org/officeDocument/2006/relationships/image" Target="../media/image31.png"/><Relationship Id="rId25" Type="http://schemas.openxmlformats.org/officeDocument/2006/relationships/slide" Target="slide4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0.png"/><Relationship Id="rId20" Type="http://schemas.openxmlformats.org/officeDocument/2006/relationships/slide" Target="slide1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png"/><Relationship Id="rId11" Type="http://schemas.openxmlformats.org/officeDocument/2006/relationships/oleObject" Target="../embeddings/oleObject1.bin"/><Relationship Id="rId24" Type="http://schemas.openxmlformats.org/officeDocument/2006/relationships/slide" Target="slide12.xml"/><Relationship Id="rId5" Type="http://schemas.openxmlformats.org/officeDocument/2006/relationships/image" Target="../media/image17.png"/><Relationship Id="rId15" Type="http://schemas.openxmlformats.org/officeDocument/2006/relationships/image" Target="../media/image29.png"/><Relationship Id="rId23" Type="http://schemas.openxmlformats.org/officeDocument/2006/relationships/slide" Target="slide9.xml"/><Relationship Id="rId10" Type="http://schemas.openxmlformats.org/officeDocument/2006/relationships/image" Target="../media/image27.png"/><Relationship Id="rId19" Type="http://schemas.openxmlformats.org/officeDocument/2006/relationships/slide" Target="slide13.xml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28.png"/><Relationship Id="rId22" Type="http://schemas.openxmlformats.org/officeDocument/2006/relationships/slide" Target="slide5.xml"/><Relationship Id="rId27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.bin"/><Relationship Id="rId18" Type="http://schemas.openxmlformats.org/officeDocument/2006/relationships/image" Target="../media/image51.png"/><Relationship Id="rId26" Type="http://schemas.openxmlformats.org/officeDocument/2006/relationships/image" Target="../media/image38.wmf"/><Relationship Id="rId39" Type="http://schemas.openxmlformats.org/officeDocument/2006/relationships/image" Target="../media/image60.pn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54.png"/><Relationship Id="rId34" Type="http://schemas.openxmlformats.org/officeDocument/2006/relationships/oleObject" Target="../embeddings/oleObject11.bin"/><Relationship Id="rId42" Type="http://schemas.openxmlformats.org/officeDocument/2006/relationships/image" Target="../media/image63.png"/><Relationship Id="rId47" Type="http://schemas.openxmlformats.org/officeDocument/2006/relationships/slide" Target="slide13.xml"/><Relationship Id="rId50" Type="http://schemas.openxmlformats.org/officeDocument/2006/relationships/slide" Target="slide5.xml"/><Relationship Id="rId7" Type="http://schemas.openxmlformats.org/officeDocument/2006/relationships/image" Target="../media/image46.png"/><Relationship Id="rId12" Type="http://schemas.openxmlformats.org/officeDocument/2006/relationships/image" Target="../media/image35.wmf"/><Relationship Id="rId17" Type="http://schemas.openxmlformats.org/officeDocument/2006/relationships/image" Target="../media/image50.png"/><Relationship Id="rId25" Type="http://schemas.openxmlformats.org/officeDocument/2006/relationships/oleObject" Target="../embeddings/oleObject7.bin"/><Relationship Id="rId33" Type="http://schemas.openxmlformats.org/officeDocument/2006/relationships/image" Target="../media/image41.wmf"/><Relationship Id="rId38" Type="http://schemas.openxmlformats.org/officeDocument/2006/relationships/image" Target="../media/image59.png"/><Relationship Id="rId46" Type="http://schemas.openxmlformats.org/officeDocument/2006/relationships/oleObject" Target="../embeddings/oleObject14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56.png"/><Relationship Id="rId41" Type="http://schemas.openxmlformats.org/officeDocument/2006/relationships/image" Target="../media/image62.png"/><Relationship Id="rId54" Type="http://schemas.openxmlformats.org/officeDocument/2006/relationships/image" Target="../media/image2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png"/><Relationship Id="rId11" Type="http://schemas.openxmlformats.org/officeDocument/2006/relationships/oleObject" Target="../embeddings/oleObject4.bin"/><Relationship Id="rId24" Type="http://schemas.openxmlformats.org/officeDocument/2006/relationships/image" Target="../media/image37.wmf"/><Relationship Id="rId32" Type="http://schemas.openxmlformats.org/officeDocument/2006/relationships/oleObject" Target="../embeddings/oleObject10.bin"/><Relationship Id="rId37" Type="http://schemas.openxmlformats.org/officeDocument/2006/relationships/image" Target="../media/image58.png"/><Relationship Id="rId40" Type="http://schemas.openxmlformats.org/officeDocument/2006/relationships/image" Target="../media/image61.png"/><Relationship Id="rId45" Type="http://schemas.openxmlformats.org/officeDocument/2006/relationships/oleObject" Target="../embeddings/oleObject13.bin"/><Relationship Id="rId53" Type="http://schemas.openxmlformats.org/officeDocument/2006/relationships/slide" Target="slide4.xml"/><Relationship Id="rId5" Type="http://schemas.openxmlformats.org/officeDocument/2006/relationships/image" Target="../media/image44.png"/><Relationship Id="rId15" Type="http://schemas.openxmlformats.org/officeDocument/2006/relationships/image" Target="../media/image48.png"/><Relationship Id="rId23" Type="http://schemas.openxmlformats.org/officeDocument/2006/relationships/oleObject" Target="../embeddings/oleObject6.bin"/><Relationship Id="rId28" Type="http://schemas.openxmlformats.org/officeDocument/2006/relationships/image" Target="../media/image39.wmf"/><Relationship Id="rId36" Type="http://schemas.openxmlformats.org/officeDocument/2006/relationships/image" Target="../media/image57.png"/><Relationship Id="rId49" Type="http://schemas.openxmlformats.org/officeDocument/2006/relationships/slide" Target="slide3.xml"/><Relationship Id="rId10" Type="http://schemas.openxmlformats.org/officeDocument/2006/relationships/image" Target="../media/image34.wmf"/><Relationship Id="rId19" Type="http://schemas.openxmlformats.org/officeDocument/2006/relationships/image" Target="../media/image52.png"/><Relationship Id="rId31" Type="http://schemas.openxmlformats.org/officeDocument/2006/relationships/image" Target="../media/image40.wmf"/><Relationship Id="rId44" Type="http://schemas.openxmlformats.org/officeDocument/2006/relationships/image" Target="../media/image43.wmf"/><Relationship Id="rId52" Type="http://schemas.openxmlformats.org/officeDocument/2006/relationships/slide" Target="slide12.xml"/><Relationship Id="rId4" Type="http://schemas.openxmlformats.org/officeDocument/2006/relationships/image" Target="../media/image17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36.wmf"/><Relationship Id="rId22" Type="http://schemas.openxmlformats.org/officeDocument/2006/relationships/image" Target="../media/image55.png"/><Relationship Id="rId27" Type="http://schemas.openxmlformats.org/officeDocument/2006/relationships/oleObject" Target="../embeddings/oleObject8.bin"/><Relationship Id="rId30" Type="http://schemas.openxmlformats.org/officeDocument/2006/relationships/oleObject" Target="../embeddings/oleObject9.bin"/><Relationship Id="rId35" Type="http://schemas.openxmlformats.org/officeDocument/2006/relationships/image" Target="../media/image42.wmf"/><Relationship Id="rId43" Type="http://schemas.openxmlformats.org/officeDocument/2006/relationships/oleObject" Target="../embeddings/oleObject12.bin"/><Relationship Id="rId48" Type="http://schemas.openxmlformats.org/officeDocument/2006/relationships/slide" Target="slide19.xml"/><Relationship Id="rId8" Type="http://schemas.openxmlformats.org/officeDocument/2006/relationships/image" Target="../media/image47.png"/><Relationship Id="rId51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2.png"/><Relationship Id="rId3" Type="http://schemas.openxmlformats.org/officeDocument/2006/relationships/image" Target="../media/image17.png"/><Relationship Id="rId7" Type="http://schemas.openxmlformats.org/officeDocument/2006/relationships/slide" Target="slide19.xml"/><Relationship Id="rId12" Type="http://schemas.openxmlformats.org/officeDocument/2006/relationships/slide" Target="slid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slide" Target="slide12.xml"/><Relationship Id="rId5" Type="http://schemas.openxmlformats.org/officeDocument/2006/relationships/image" Target="../media/image65.png"/><Relationship Id="rId10" Type="http://schemas.openxmlformats.org/officeDocument/2006/relationships/slide" Target="slide9.xml"/><Relationship Id="rId4" Type="http://schemas.openxmlformats.org/officeDocument/2006/relationships/image" Target="../media/image64.png"/><Relationship Id="rId9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slide" Target="slide19.xml"/><Relationship Id="rId18" Type="http://schemas.openxmlformats.org/officeDocument/2006/relationships/slide" Target="slide4.xml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slide" Target="slide13.xml"/><Relationship Id="rId17" Type="http://schemas.openxmlformats.org/officeDocument/2006/relationships/slide" Target="slide12.xml"/><Relationship Id="rId2" Type="http://schemas.openxmlformats.org/officeDocument/2006/relationships/notesSlide" Target="../notesSlides/notesSlide9.xml"/><Relationship Id="rId16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20.png"/><Relationship Id="rId5" Type="http://schemas.openxmlformats.org/officeDocument/2006/relationships/image" Target="../media/image68.png"/><Relationship Id="rId15" Type="http://schemas.openxmlformats.org/officeDocument/2006/relationships/slide" Target="slide5.xml"/><Relationship Id="rId10" Type="http://schemas.openxmlformats.org/officeDocument/2006/relationships/image" Target="../media/image19.png"/><Relationship Id="rId19" Type="http://schemas.openxmlformats.org/officeDocument/2006/relationships/image" Target="../media/image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77D4797-752E-44FA-B0A1-A39BD98E2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F235305-137D-424B-8025-940828F72053}"/>
              </a:ext>
            </a:extLst>
          </p:cNvPr>
          <p:cNvSpPr txBox="1"/>
          <p:nvPr/>
        </p:nvSpPr>
        <p:spPr>
          <a:xfrm>
            <a:off x="1973071" y="50265"/>
            <a:ext cx="7189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>
                <a:latin typeface="Latin Modern Math" panose="02000503000000000000" pitchFamily="50" charset="0"/>
                <a:ea typeface="Latin Modern Math" panose="02000503000000000000" pitchFamily="50" charset="0"/>
                <a:cs typeface="Arial" panose="020B0604020202020204" pitchFamily="34" charset="0"/>
              </a:rPr>
              <a:t>Université des Sciences et de la Technologie d’Oran Mohamed BOUDIAF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EEF7659-D482-4516-8CA0-A689B5741031}"/>
              </a:ext>
            </a:extLst>
          </p:cNvPr>
          <p:cNvSpPr txBox="1"/>
          <p:nvPr/>
        </p:nvSpPr>
        <p:spPr>
          <a:xfrm>
            <a:off x="4027782" y="317972"/>
            <a:ext cx="4346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>
                <a:latin typeface="Latin Modern Math" panose="02000503000000000000" pitchFamily="50" charset="0"/>
                <a:ea typeface="Latin Modern Math" panose="02000503000000000000" pitchFamily="50" charset="0"/>
                <a:cs typeface="Arial" panose="020B0604020202020204" pitchFamily="34" charset="0"/>
              </a:rPr>
              <a:t>Faculté des Mathématiques et Informatique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2A3B2E5-ABE4-407C-AA72-CBFD6E45718A}"/>
              </a:ext>
            </a:extLst>
          </p:cNvPr>
          <p:cNvSpPr txBox="1"/>
          <p:nvPr/>
        </p:nvSpPr>
        <p:spPr>
          <a:xfrm>
            <a:off x="4915043" y="605133"/>
            <a:ext cx="2714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>
                <a:latin typeface="Latin Modern Math" panose="02000503000000000000" pitchFamily="50" charset="0"/>
                <a:ea typeface="Latin Modern Math" panose="02000503000000000000" pitchFamily="50" charset="0"/>
                <a:cs typeface="Arial" panose="020B0604020202020204" pitchFamily="34" charset="0"/>
              </a:rPr>
              <a:t>Département Informatique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C3F38A4-04A3-47D7-B915-3013378CECAE}"/>
              </a:ext>
            </a:extLst>
          </p:cNvPr>
          <p:cNvSpPr txBox="1"/>
          <p:nvPr/>
        </p:nvSpPr>
        <p:spPr>
          <a:xfrm>
            <a:off x="588377" y="2060848"/>
            <a:ext cx="7967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Arial" panose="020B0604020202020204" pitchFamily="34" charset="0"/>
              </a:rPr>
              <a:t>ETUDE COMPARATIVE DES </a:t>
            </a:r>
            <a:r>
              <a:rPr lang="fr-FR" sz="24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Arial" panose="020B0604020202020204" pitchFamily="34" charset="0"/>
              </a:rPr>
              <a:t>ALGORITHMES</a:t>
            </a:r>
            <a:r>
              <a:rPr lang="fr-FR" sz="20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Arial" panose="020B0604020202020204" pitchFamily="34" charset="0"/>
              </a:rPr>
              <a:t> D’ARBRES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F5C7BB8-7E23-4F02-BFD8-0CC1D31B7445}"/>
              </a:ext>
            </a:extLst>
          </p:cNvPr>
          <p:cNvSpPr txBox="1"/>
          <p:nvPr/>
        </p:nvSpPr>
        <p:spPr>
          <a:xfrm>
            <a:off x="1628727" y="2462118"/>
            <a:ext cx="5886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Arial" panose="020B0604020202020204" pitchFamily="34" charset="0"/>
              </a:rPr>
              <a:t>DE DECISION DANS UN ENVIRONNEMENT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66D3CAF3-5319-4B38-8330-E3E4A3626A88}"/>
              </a:ext>
            </a:extLst>
          </p:cNvPr>
          <p:cNvSpPr txBox="1"/>
          <p:nvPr/>
        </p:nvSpPr>
        <p:spPr>
          <a:xfrm>
            <a:off x="3234936" y="2790220"/>
            <a:ext cx="2674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Arial" panose="020B0604020202020204" pitchFamily="34" charset="0"/>
              </a:rPr>
              <a:t>BIG DATA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EBD82E5-2D15-40C8-99E3-FDBD598578D5}"/>
              </a:ext>
            </a:extLst>
          </p:cNvPr>
          <p:cNvSpPr txBox="1"/>
          <p:nvPr/>
        </p:nvSpPr>
        <p:spPr>
          <a:xfrm>
            <a:off x="3601221" y="3979330"/>
            <a:ext cx="194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Arial" panose="020B0604020202020204" pitchFamily="34" charset="0"/>
              </a:rPr>
              <a:t>Présenté par : 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4DA4532-A08C-4FBE-849A-DD982D00C431}"/>
              </a:ext>
            </a:extLst>
          </p:cNvPr>
          <p:cNvSpPr txBox="1"/>
          <p:nvPr/>
        </p:nvSpPr>
        <p:spPr>
          <a:xfrm>
            <a:off x="2342063" y="4397042"/>
            <a:ext cx="4459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Arial" panose="020B0604020202020204" pitchFamily="34" charset="0"/>
              </a:rPr>
              <a:t>Mohammed Yacine BOUHEDADJA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FF2A04E-7B7B-43A5-9D04-4B3F7329F44A}"/>
              </a:ext>
            </a:extLst>
          </p:cNvPr>
          <p:cNvSpPr txBox="1"/>
          <p:nvPr/>
        </p:nvSpPr>
        <p:spPr>
          <a:xfrm>
            <a:off x="1042174" y="5606477"/>
            <a:ext cx="1798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Arial" panose="020B0604020202020204" pitchFamily="34" charset="0"/>
              </a:rPr>
              <a:t>Encadré par :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4F5B36F-8A6C-45F3-9F43-66B51CC8A794}"/>
              </a:ext>
            </a:extLst>
          </p:cNvPr>
          <p:cNvSpPr txBox="1"/>
          <p:nvPr/>
        </p:nvSpPr>
        <p:spPr>
          <a:xfrm>
            <a:off x="-36512" y="6037257"/>
            <a:ext cx="373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Arial" panose="020B0604020202020204" pitchFamily="34" charset="0"/>
              </a:rPr>
              <a:t>Mme Sarah NAIT BAHLOUL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5FA0594-6ECF-4C84-992D-A495FB7F3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80" y="162503"/>
            <a:ext cx="1659639" cy="159105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8D0A83-9C92-462B-BCA3-C5FC8A10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1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4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 90">
            <a:extLst>
              <a:ext uri="{FF2B5EF4-FFF2-40B4-BE49-F238E27FC236}">
                <a16:creationId xmlns:a16="http://schemas.microsoft.com/office/drawing/2014/main" id="{ABB169C1-153B-42B3-B921-A056C20BF8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638765"/>
            <a:ext cx="3486208" cy="181457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9A49129F-20E9-4708-AF44-9426F08903CD}"/>
              </a:ext>
            </a:extLst>
          </p:cNvPr>
          <p:cNvSpPr txBox="1"/>
          <p:nvPr/>
        </p:nvSpPr>
        <p:spPr>
          <a:xfrm>
            <a:off x="107504" y="1164681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RDD ?</a:t>
            </a:r>
            <a:endParaRPr lang="fr-FR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78890B4-1DAD-4950-A12F-BB368D04294D}"/>
              </a:ext>
            </a:extLst>
          </p:cNvPr>
          <p:cNvSpPr txBox="1"/>
          <p:nvPr/>
        </p:nvSpPr>
        <p:spPr>
          <a:xfrm>
            <a:off x="1688524" y="1701094"/>
            <a:ext cx="6699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Liste de partitions stockée en </a:t>
            </a:r>
            <a:r>
              <a:rPr lang="fr-FR" sz="3200" b="1" dirty="0">
                <a:solidFill>
                  <a:srgbClr val="59739E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RAM</a:t>
            </a:r>
            <a:endParaRPr lang="fr-FR" b="1" dirty="0">
              <a:solidFill>
                <a:srgbClr val="59739E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B203859C-F6F2-4B01-8923-F384BEF585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07" y="1637276"/>
            <a:ext cx="429293" cy="447958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7DD28610-2876-4940-966D-7FF4FB8B171A}"/>
              </a:ext>
            </a:extLst>
          </p:cNvPr>
          <p:cNvSpPr txBox="1"/>
          <p:nvPr/>
        </p:nvSpPr>
        <p:spPr>
          <a:xfrm>
            <a:off x="1688525" y="2210348"/>
            <a:ext cx="3171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Caractéristiques</a:t>
            </a:r>
            <a:endParaRPr lang="fr-FR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EAEEF640-031B-4833-8023-960415412A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43" y="2137755"/>
            <a:ext cx="429293" cy="447958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8EB88379-B768-4F48-B196-4D05A07578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24" y="2120159"/>
            <a:ext cx="429294" cy="447958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F11830A0-2911-4DF8-9457-A7E5BD80B5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53" y="1637276"/>
            <a:ext cx="429294" cy="447958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43774966-F5F8-4E0D-A0E9-BBC01DE8D6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39" y="3397647"/>
            <a:ext cx="429294" cy="447958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BAB80E0E-EF52-4F1C-8A9A-67C32E31B4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438" y="2856419"/>
            <a:ext cx="429294" cy="447958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663A9A0D-9E61-4181-890F-2112DB62A9A7}"/>
              </a:ext>
            </a:extLst>
          </p:cNvPr>
          <p:cNvSpPr txBox="1"/>
          <p:nvPr/>
        </p:nvSpPr>
        <p:spPr>
          <a:xfrm>
            <a:off x="2172608" y="2907360"/>
            <a:ext cx="435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Tolérants au pannes</a:t>
            </a:r>
            <a:endParaRPr lang="fr-FR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DD62EDEE-4824-4AF9-9645-4E02DB0307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824" y="2859934"/>
            <a:ext cx="429294" cy="44795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672B55CC-92FE-452F-8DDD-28BD102C0A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01" y="3398032"/>
            <a:ext cx="429294" cy="447959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A4C505E9-1EC6-4EB6-BEBA-5917F7E0E02B}"/>
              </a:ext>
            </a:extLst>
          </p:cNvPr>
          <p:cNvSpPr txBox="1"/>
          <p:nvPr/>
        </p:nvSpPr>
        <p:spPr>
          <a:xfrm>
            <a:off x="2267870" y="3473374"/>
            <a:ext cx="206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Distribués</a:t>
            </a:r>
            <a:endParaRPr lang="fr-FR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23EDEF5A-A586-46C1-9A2C-08E3455734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39" y="3917145"/>
            <a:ext cx="429294" cy="447959"/>
          </a:xfrm>
          <a:prstGeom prst="rect">
            <a:avLst/>
          </a:prstGeom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7C76F872-DB7E-4A34-94A2-FFE35BD8399A}"/>
              </a:ext>
            </a:extLst>
          </p:cNvPr>
          <p:cNvSpPr txBox="1"/>
          <p:nvPr/>
        </p:nvSpPr>
        <p:spPr>
          <a:xfrm>
            <a:off x="2251000" y="4019974"/>
            <a:ext cx="277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Inchangeable</a:t>
            </a:r>
            <a:endParaRPr lang="fr-FR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66" name="Image 65">
            <a:extLst>
              <a:ext uri="{FF2B5EF4-FFF2-40B4-BE49-F238E27FC236}">
                <a16:creationId xmlns:a16="http://schemas.microsoft.com/office/drawing/2014/main" id="{C9BCDA1D-88D8-45AD-BA70-14ED8DCA1D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142" y="3935359"/>
            <a:ext cx="429294" cy="447958"/>
          </a:xfrm>
          <a:prstGeom prst="rect">
            <a:avLst/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423F122D-EE52-48B0-9C85-DBE99CEB347A}"/>
              </a:ext>
            </a:extLst>
          </p:cNvPr>
          <p:cNvGrpSpPr/>
          <p:nvPr/>
        </p:nvGrpSpPr>
        <p:grpSpPr>
          <a:xfrm>
            <a:off x="248953" y="-36873"/>
            <a:ext cx="4874415" cy="1039649"/>
            <a:chOff x="248953" y="-36873"/>
            <a:chExt cx="4874415" cy="1039649"/>
          </a:xfrm>
        </p:grpSpPr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260234E4-7D33-4123-8C9B-A4454EDED155}"/>
                </a:ext>
              </a:extLst>
            </p:cNvPr>
            <p:cNvGrpSpPr/>
            <p:nvPr/>
          </p:nvGrpSpPr>
          <p:grpSpPr>
            <a:xfrm>
              <a:off x="248953" y="-36873"/>
              <a:ext cx="4846647" cy="1039649"/>
              <a:chOff x="248953" y="-36873"/>
              <a:chExt cx="4846647" cy="1039649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B6B338F8-4616-4D64-964C-452790DED500}"/>
                  </a:ext>
                </a:extLst>
              </p:cNvPr>
              <p:cNvGrpSpPr/>
              <p:nvPr/>
            </p:nvGrpSpPr>
            <p:grpSpPr>
              <a:xfrm>
                <a:off x="248953" y="-36873"/>
                <a:ext cx="4846647" cy="1039649"/>
                <a:chOff x="248953" y="-36873"/>
                <a:chExt cx="4846647" cy="1039649"/>
              </a:xfrm>
            </p:grpSpPr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C6AF2635-464E-46CA-8089-62E55B6A71E9}"/>
                    </a:ext>
                  </a:extLst>
                </p:cNvPr>
                <p:cNvSpPr txBox="1"/>
                <p:nvPr/>
              </p:nvSpPr>
              <p:spPr>
                <a:xfrm>
                  <a:off x="266487" y="-36873"/>
                  <a:ext cx="11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Big Data</a:t>
                  </a:r>
                </a:p>
              </p:txBody>
            </p:sp>
            <p:sp>
              <p:nvSpPr>
                <p:cNvPr id="57" name="ZoneTexte 5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1558CFC0-88CD-400E-BA49-402D128B49DD}"/>
                    </a:ext>
                  </a:extLst>
                </p:cNvPr>
                <p:cNvSpPr txBox="1"/>
                <p:nvPr/>
              </p:nvSpPr>
              <p:spPr>
                <a:xfrm>
                  <a:off x="266487" y="295479"/>
                  <a:ext cx="21563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Arbres de décision</a:t>
                  </a:r>
                </a:p>
              </p:txBody>
            </p:sp>
            <p:sp>
              <p:nvSpPr>
                <p:cNvPr id="60" name="ZoneTexte 59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80D02FA1-9C4F-4BFB-98F5-F903FF61991F}"/>
                    </a:ext>
                  </a:extLst>
                </p:cNvPr>
                <p:cNvSpPr txBox="1"/>
                <p:nvPr/>
              </p:nvSpPr>
              <p:spPr>
                <a:xfrm>
                  <a:off x="248953" y="633444"/>
                  <a:ext cx="3990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Arbres de décision dans le Big Data</a:t>
                  </a:r>
                </a:p>
              </p:txBody>
            </p:sp>
            <p:sp>
              <p:nvSpPr>
                <p:cNvPr id="61" name="ZoneTexte 60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CBCEA892-6C48-4342-B158-996D7FE3A0F1}"/>
                    </a:ext>
                  </a:extLst>
                </p:cNvPr>
                <p:cNvSpPr txBox="1"/>
                <p:nvPr/>
              </p:nvSpPr>
              <p:spPr>
                <a:xfrm>
                  <a:off x="4194391" y="-27384"/>
                  <a:ext cx="90120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Introduction</a:t>
                  </a:r>
                </a:p>
              </p:txBody>
            </p:sp>
            <p:sp>
              <p:nvSpPr>
                <p:cNvPr id="64" name="ZoneTexte 63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4F32F5C8-3D65-40B0-BD66-CBFDDAE9F3DB}"/>
                    </a:ext>
                  </a:extLst>
                </p:cNvPr>
                <p:cNvSpPr txBox="1"/>
                <p:nvPr/>
              </p:nvSpPr>
              <p:spPr>
                <a:xfrm>
                  <a:off x="4364827" y="357035"/>
                  <a:ext cx="63991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Hadoop</a:t>
                  </a:r>
                </a:p>
              </p:txBody>
            </p:sp>
            <p:sp>
              <p:nvSpPr>
                <p:cNvPr id="65" name="ZoneTexte 64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743A76E6-3BFA-4E86-BB05-143178230070}"/>
                    </a:ext>
                  </a:extLst>
                </p:cNvPr>
                <p:cNvSpPr txBox="1"/>
                <p:nvPr/>
              </p:nvSpPr>
              <p:spPr>
                <a:xfrm>
                  <a:off x="4377008" y="569400"/>
                  <a:ext cx="5180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Spark</a:t>
                  </a:r>
                  <a:endParaRPr lang="fr-FR" sz="1050" b="1" dirty="0">
                    <a:solidFill>
                      <a:schemeClr val="bg1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endParaRPr>
                </a:p>
              </p:txBody>
            </p:sp>
          </p:grpSp>
          <p:sp>
            <p:nvSpPr>
              <p:cNvPr id="55" name="ZoneTexte 5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FD900128-3EDB-4BB6-9EC3-6BF7CD024157}"/>
                  </a:ext>
                </a:extLst>
              </p:cNvPr>
              <p:cNvSpPr txBox="1"/>
              <p:nvPr/>
            </p:nvSpPr>
            <p:spPr>
              <a:xfrm>
                <a:off x="4217350" y="734507"/>
                <a:ext cx="8130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Conclusion</a:t>
                </a:r>
              </a:p>
            </p:txBody>
          </p:sp>
        </p:grpSp>
        <p:sp>
          <p:nvSpPr>
            <p:cNvPr id="53" name="ZoneTexte 52">
              <a:hlinkClick r:id="rId12" action="ppaction://hlinksldjump"/>
              <a:extLst>
                <a:ext uri="{FF2B5EF4-FFF2-40B4-BE49-F238E27FC236}">
                  <a16:creationId xmlns:a16="http://schemas.microsoft.com/office/drawing/2014/main" id="{C5B7923F-04A2-4281-BF5C-5EA2D60A2C65}"/>
                </a:ext>
              </a:extLst>
            </p:cNvPr>
            <p:cNvSpPr txBox="1"/>
            <p:nvPr/>
          </p:nvSpPr>
          <p:spPr>
            <a:xfrm>
              <a:off x="4364827" y="154142"/>
              <a:ext cx="758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1000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Définition</a:t>
              </a:r>
            </a:p>
          </p:txBody>
        </p:sp>
      </p:grpSp>
      <p:pic>
        <p:nvPicPr>
          <p:cNvPr id="38" name="Image 37">
            <a:extLst>
              <a:ext uri="{FF2B5EF4-FFF2-40B4-BE49-F238E27FC236}">
                <a16:creationId xmlns:a16="http://schemas.microsoft.com/office/drawing/2014/main" id="{0ADDB41D-AE10-42B3-B336-AF81256259C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40" name="Espace réservé du numéro de diapositive 3">
            <a:extLst>
              <a:ext uri="{FF2B5EF4-FFF2-40B4-BE49-F238E27FC236}">
                <a16:creationId xmlns:a16="http://schemas.microsoft.com/office/drawing/2014/main" id="{10D7340F-FC0D-441E-847F-4D34E207B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10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1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2" grpId="0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 90">
            <a:extLst>
              <a:ext uri="{FF2B5EF4-FFF2-40B4-BE49-F238E27FC236}">
                <a16:creationId xmlns:a16="http://schemas.microsoft.com/office/drawing/2014/main" id="{ABB169C1-153B-42B3-B921-A056C20BF8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638765"/>
            <a:ext cx="3486208" cy="1814571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2F368AF6-C3DC-4924-ADF2-8387BA9343E7}"/>
              </a:ext>
            </a:extLst>
          </p:cNvPr>
          <p:cNvSpPr txBox="1"/>
          <p:nvPr/>
        </p:nvSpPr>
        <p:spPr>
          <a:xfrm>
            <a:off x="107504" y="1164681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Manipulation</a:t>
            </a:r>
            <a:endParaRPr lang="fr-FR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C2A9BBE-2F78-400A-9492-3F89C6B0E3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" y="1700808"/>
            <a:ext cx="9144000" cy="3235443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035BE856-1240-4F11-9ECE-B0E92685CA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3" y="1700808"/>
            <a:ext cx="9143997" cy="3235443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940A829C-E5E0-4BCB-AA11-47BF48E8D3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700809"/>
            <a:ext cx="9143997" cy="3235442"/>
          </a:xfrm>
          <a:prstGeom prst="rect">
            <a:avLst/>
          </a:prstGeom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CB99E1AC-223B-41CE-9D6B-31BE7E6DAF6A}"/>
              </a:ext>
            </a:extLst>
          </p:cNvPr>
          <p:cNvSpPr txBox="1"/>
          <p:nvPr/>
        </p:nvSpPr>
        <p:spPr>
          <a:xfrm>
            <a:off x="88444" y="1164680"/>
            <a:ext cx="2482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accent6">
                    <a:lumMod val="75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WordCount</a:t>
            </a:r>
            <a:endParaRPr lang="fr-FR" b="1" dirty="0">
              <a:solidFill>
                <a:schemeClr val="accent6">
                  <a:lumMod val="75000"/>
                </a:schemeClr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EAFD9C17-165A-4FE9-84F0-8A559FDDBD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2359530"/>
            <a:ext cx="2221393" cy="2221393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572DF6BE-997F-4F60-8213-E8A1CF5ED06A}"/>
              </a:ext>
            </a:extLst>
          </p:cNvPr>
          <p:cNvSpPr txBox="1"/>
          <p:nvPr/>
        </p:nvSpPr>
        <p:spPr>
          <a:xfrm>
            <a:off x="148664" y="4407495"/>
            <a:ext cx="1608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Fichier.txt</a:t>
            </a:r>
            <a:endParaRPr lang="fr-FR" sz="1400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5A8636A7-6209-4676-B7D4-25A8948125CF}"/>
              </a:ext>
            </a:extLst>
          </p:cNvPr>
          <p:cNvGrpSpPr/>
          <p:nvPr/>
        </p:nvGrpSpPr>
        <p:grpSpPr>
          <a:xfrm>
            <a:off x="179512" y="1693109"/>
            <a:ext cx="6711582" cy="541432"/>
            <a:chOff x="2362735" y="1912615"/>
            <a:chExt cx="5447968" cy="541432"/>
          </a:xfrm>
        </p:grpSpPr>
        <p:graphicFrame>
          <p:nvGraphicFramePr>
            <p:cNvPr id="56" name="Objet 55">
              <a:extLst>
                <a:ext uri="{FF2B5EF4-FFF2-40B4-BE49-F238E27FC236}">
                  <a16:creationId xmlns:a16="http://schemas.microsoft.com/office/drawing/2014/main" id="{7A53E776-8EAA-4C35-8600-7FDD99DC1FB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5156693"/>
                </p:ext>
              </p:extLst>
            </p:nvPr>
          </p:nvGraphicFramePr>
          <p:xfrm>
            <a:off x="2407880" y="1912615"/>
            <a:ext cx="5402823" cy="4616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20" r:id="rId9" imgW="444240" imgH="152280" progId="">
                    <p:embed/>
                  </p:oleObj>
                </mc:Choice>
                <mc:Fallback>
                  <p:oleObj r:id="rId9" imgW="444240" imgH="152280" progId="">
                    <p:embed/>
                    <p:pic>
                      <p:nvPicPr>
                        <p:cNvPr id="5" name="Objet 4">
                          <a:extLst>
                            <a:ext uri="{FF2B5EF4-FFF2-40B4-BE49-F238E27FC236}">
                              <a16:creationId xmlns:a16="http://schemas.microsoft.com/office/drawing/2014/main" id="{F1EE94F7-88F3-4D9D-B921-0293685A5F7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407880" y="1912615"/>
                          <a:ext cx="5402823" cy="4616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47041528-649E-4C2E-9550-CC15E280F566}"/>
                </a:ext>
              </a:extLst>
            </p:cNvPr>
            <p:cNvSpPr txBox="1"/>
            <p:nvPr/>
          </p:nvSpPr>
          <p:spPr>
            <a:xfrm>
              <a:off x="2362735" y="1992382"/>
              <a:ext cx="54479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 Val texte = </a:t>
              </a:r>
              <a:r>
                <a:rPr lang="fr-FR" sz="2400" dirty="0" err="1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sc.textFile</a:t>
              </a:r>
              <a:r>
                <a:rPr lang="fr-FR" sz="2400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(‘’chemin/Fichier.txt ’’ )</a:t>
              </a:r>
              <a:endParaRPr lang="fr-FR" sz="1400" dirty="0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5C812DCC-7AFF-4F89-9160-39085FE2BA69}"/>
              </a:ext>
            </a:extLst>
          </p:cNvPr>
          <p:cNvGrpSpPr/>
          <p:nvPr/>
        </p:nvGrpSpPr>
        <p:grpSpPr>
          <a:xfrm>
            <a:off x="3251322" y="2513355"/>
            <a:ext cx="1684059" cy="1938991"/>
            <a:chOff x="1540147" y="4043981"/>
            <a:chExt cx="1656644" cy="467205"/>
          </a:xfrm>
        </p:grpSpPr>
        <p:graphicFrame>
          <p:nvGraphicFramePr>
            <p:cNvPr id="59" name="Objet 58">
              <a:extLst>
                <a:ext uri="{FF2B5EF4-FFF2-40B4-BE49-F238E27FC236}">
                  <a16:creationId xmlns:a16="http://schemas.microsoft.com/office/drawing/2014/main" id="{9982C3ED-60FD-4700-848F-1509ED54750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87742279"/>
                </p:ext>
              </p:extLst>
            </p:nvPr>
          </p:nvGraphicFramePr>
          <p:xfrm>
            <a:off x="1540147" y="4043981"/>
            <a:ext cx="1629636" cy="467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21" r:id="rId11" imgW="723600" imgH="215640" progId="">
                    <p:embed/>
                  </p:oleObj>
                </mc:Choice>
                <mc:Fallback>
                  <p:oleObj r:id="rId11" imgW="723600" imgH="215640" progId="">
                    <p:embed/>
                    <p:pic>
                      <p:nvPicPr>
                        <p:cNvPr id="7" name="Objet 6">
                          <a:extLst>
                            <a:ext uri="{FF2B5EF4-FFF2-40B4-BE49-F238E27FC236}">
                              <a16:creationId xmlns:a16="http://schemas.microsoft.com/office/drawing/2014/main" id="{C0AE7C5B-4D3C-440E-8FEF-882F0464F2C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540147" y="4043981"/>
                          <a:ext cx="1629636" cy="46720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45A7A6CA-D3E3-441D-BB96-ECC0E8248E0C}"/>
                </a:ext>
              </a:extLst>
            </p:cNvPr>
            <p:cNvSpPr txBox="1"/>
            <p:nvPr/>
          </p:nvSpPr>
          <p:spPr>
            <a:xfrm>
              <a:off x="1596543" y="4043981"/>
              <a:ext cx="1600248" cy="467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texte = </a:t>
              </a:r>
            </a:p>
            <a:p>
              <a:r>
                <a:rPr lang="fr-FR" sz="2400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(A B C D A E H B F A </a:t>
              </a:r>
              <a:r>
                <a:rPr lang="fr-FR" sz="2400" dirty="0" err="1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A</a:t>
              </a:r>
              <a:r>
                <a:rPr lang="fr-FR" sz="2400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 D A C F)</a:t>
              </a:r>
              <a:endParaRPr lang="fr-FR" sz="1400" dirty="0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97A634C8-6415-4797-B54D-43F8D6D45DBB}"/>
              </a:ext>
            </a:extLst>
          </p:cNvPr>
          <p:cNvGrpSpPr/>
          <p:nvPr/>
        </p:nvGrpSpPr>
        <p:grpSpPr>
          <a:xfrm>
            <a:off x="179512" y="1690583"/>
            <a:ext cx="6519893" cy="917665"/>
            <a:chOff x="2390439" y="1912615"/>
            <a:chExt cx="5127959" cy="917665"/>
          </a:xfrm>
        </p:grpSpPr>
        <p:graphicFrame>
          <p:nvGraphicFramePr>
            <p:cNvPr id="65" name="Objet 64">
              <a:extLst>
                <a:ext uri="{FF2B5EF4-FFF2-40B4-BE49-F238E27FC236}">
                  <a16:creationId xmlns:a16="http://schemas.microsoft.com/office/drawing/2014/main" id="{FDFE44CF-88EF-4CC4-9273-9A3CF84CA74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9595527"/>
                </p:ext>
              </p:extLst>
            </p:nvPr>
          </p:nvGraphicFramePr>
          <p:xfrm>
            <a:off x="2407880" y="1912615"/>
            <a:ext cx="4985241" cy="4616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22" r:id="rId13" imgW="444240" imgH="152280" progId="">
                    <p:embed/>
                  </p:oleObj>
                </mc:Choice>
                <mc:Fallback>
                  <p:oleObj r:id="rId13" imgW="444240" imgH="152280" progId="">
                    <p:embed/>
                    <p:pic>
                      <p:nvPicPr>
                        <p:cNvPr id="25" name="Objet 24">
                          <a:extLst>
                            <a:ext uri="{FF2B5EF4-FFF2-40B4-BE49-F238E27FC236}">
                              <a16:creationId xmlns:a16="http://schemas.microsoft.com/office/drawing/2014/main" id="{523527B9-35E4-4B9B-AC80-6E5FB7E4541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407880" y="1912615"/>
                          <a:ext cx="4985241" cy="4616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8DA005AA-403C-46A3-8C42-C91700C7B3B3}"/>
                </a:ext>
              </a:extLst>
            </p:cNvPr>
            <p:cNvSpPr txBox="1"/>
            <p:nvPr/>
          </p:nvSpPr>
          <p:spPr>
            <a:xfrm>
              <a:off x="2390439" y="1999283"/>
              <a:ext cx="51279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 Val A = </a:t>
              </a:r>
              <a:r>
                <a:rPr lang="fr-FR" sz="2400" dirty="0" err="1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texte.flateMap</a:t>
              </a:r>
              <a:r>
                <a:rPr lang="fr-FR" sz="2400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(x=&gt;</a:t>
              </a:r>
              <a:r>
                <a:rPr lang="fr-FR" sz="2400" dirty="0" err="1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x.split</a:t>
              </a:r>
              <a:r>
                <a:rPr lang="fr-FR" sz="2400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(‘’ ‘’)</a:t>
              </a:r>
              <a:endParaRPr lang="fr-FR" sz="1400" dirty="0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95658138-1092-41FE-9E8B-DF92848B46B9}"/>
              </a:ext>
            </a:extLst>
          </p:cNvPr>
          <p:cNvGrpSpPr/>
          <p:nvPr/>
        </p:nvGrpSpPr>
        <p:grpSpPr>
          <a:xfrm>
            <a:off x="3294319" y="2526515"/>
            <a:ext cx="1593718" cy="1925831"/>
            <a:chOff x="1540147" y="4043981"/>
            <a:chExt cx="1656644" cy="467205"/>
          </a:xfrm>
        </p:grpSpPr>
        <p:graphicFrame>
          <p:nvGraphicFramePr>
            <p:cNvPr id="69" name="Objet 68">
              <a:extLst>
                <a:ext uri="{FF2B5EF4-FFF2-40B4-BE49-F238E27FC236}">
                  <a16:creationId xmlns:a16="http://schemas.microsoft.com/office/drawing/2014/main" id="{9C557179-184D-4AF5-8C87-54A797A4786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2296224"/>
                </p:ext>
              </p:extLst>
            </p:nvPr>
          </p:nvGraphicFramePr>
          <p:xfrm>
            <a:off x="1540147" y="4043981"/>
            <a:ext cx="1629636" cy="467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23" r:id="rId14" imgW="723600" imgH="215640" progId="">
                    <p:embed/>
                  </p:oleObj>
                </mc:Choice>
                <mc:Fallback>
                  <p:oleObj r:id="rId14" imgW="723600" imgH="215640" progId="">
                    <p:embed/>
                    <p:pic>
                      <p:nvPicPr>
                        <p:cNvPr id="59" name="Objet 58">
                          <a:extLst>
                            <a:ext uri="{FF2B5EF4-FFF2-40B4-BE49-F238E27FC236}">
                              <a16:creationId xmlns:a16="http://schemas.microsoft.com/office/drawing/2014/main" id="{9982C3ED-60FD-4700-848F-1509ED54750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540147" y="4043981"/>
                          <a:ext cx="1629636" cy="46720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B1C3077C-9FA4-4E81-832A-76537EDA2AFF}"/>
                </a:ext>
              </a:extLst>
            </p:cNvPr>
            <p:cNvSpPr txBox="1"/>
            <p:nvPr/>
          </p:nvSpPr>
          <p:spPr>
            <a:xfrm>
              <a:off x="1596543" y="4043981"/>
              <a:ext cx="1600248" cy="467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A = </a:t>
              </a:r>
            </a:p>
            <a:p>
              <a:r>
                <a:rPr lang="fr-FR" sz="2400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(A,B,C, D,A,E,H,B,F,A,A,D,A,C,F)</a:t>
              </a:r>
              <a:endParaRPr lang="fr-FR" sz="1400" dirty="0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A2914506-AB56-4A7C-9E84-4EC624353499}"/>
              </a:ext>
            </a:extLst>
          </p:cNvPr>
          <p:cNvGrpSpPr/>
          <p:nvPr/>
        </p:nvGrpSpPr>
        <p:grpSpPr>
          <a:xfrm>
            <a:off x="251520" y="1684904"/>
            <a:ext cx="5256819" cy="542776"/>
            <a:chOff x="2391291" y="1885462"/>
            <a:chExt cx="5236829" cy="542776"/>
          </a:xfrm>
        </p:grpSpPr>
        <p:graphicFrame>
          <p:nvGraphicFramePr>
            <p:cNvPr id="72" name="Objet 71">
              <a:extLst>
                <a:ext uri="{FF2B5EF4-FFF2-40B4-BE49-F238E27FC236}">
                  <a16:creationId xmlns:a16="http://schemas.microsoft.com/office/drawing/2014/main" id="{BD0BE874-611C-4C24-BC1E-0487259D0CB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85240178"/>
                </p:ext>
              </p:extLst>
            </p:nvPr>
          </p:nvGraphicFramePr>
          <p:xfrm>
            <a:off x="2391291" y="1885462"/>
            <a:ext cx="5181557" cy="4616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24" r:id="rId15" imgW="444240" imgH="152280" progId="">
                    <p:embed/>
                  </p:oleObj>
                </mc:Choice>
                <mc:Fallback>
                  <p:oleObj r:id="rId15" imgW="444240" imgH="152280" progId="">
                    <p:embed/>
                    <p:pic>
                      <p:nvPicPr>
                        <p:cNvPr id="29" name="Objet 28">
                          <a:extLst>
                            <a:ext uri="{FF2B5EF4-FFF2-40B4-BE49-F238E27FC236}">
                              <a16:creationId xmlns:a16="http://schemas.microsoft.com/office/drawing/2014/main" id="{2546AC76-A751-4FF4-BA88-6628A28A39E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391291" y="1885462"/>
                          <a:ext cx="5181557" cy="4616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2289E0FF-9FE9-4C3F-B200-E09BA83A5D20}"/>
                </a:ext>
              </a:extLst>
            </p:cNvPr>
            <p:cNvSpPr txBox="1"/>
            <p:nvPr/>
          </p:nvSpPr>
          <p:spPr>
            <a:xfrm>
              <a:off x="2404304" y="1966573"/>
              <a:ext cx="52238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 Val B = A. </a:t>
              </a:r>
              <a:r>
                <a:rPr lang="fr-FR" sz="2400" dirty="0" err="1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Map</a:t>
              </a:r>
              <a:r>
                <a:rPr lang="fr-FR" sz="2400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(</a:t>
              </a:r>
              <a:r>
                <a:rPr lang="fr-FR" sz="2400" dirty="0" err="1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word</a:t>
              </a:r>
              <a:r>
                <a:rPr lang="fr-FR" sz="2400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,=&gt;(</a:t>
              </a:r>
              <a:r>
                <a:rPr lang="fr-FR" sz="2400" dirty="0" err="1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word</a:t>
              </a:r>
              <a:r>
                <a:rPr lang="fr-FR" sz="2400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, 1))</a:t>
              </a:r>
              <a:endParaRPr lang="fr-FR" sz="1400" dirty="0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58004316-AD87-428D-BEA8-821125A020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690" y="2458792"/>
            <a:ext cx="1758937" cy="1575961"/>
          </a:xfrm>
          <a:prstGeom prst="rect">
            <a:avLst/>
          </a:prstGeom>
        </p:spPr>
      </p:pic>
      <p:grpSp>
        <p:nvGrpSpPr>
          <p:cNvPr id="95" name="Groupe 94">
            <a:extLst>
              <a:ext uri="{FF2B5EF4-FFF2-40B4-BE49-F238E27FC236}">
                <a16:creationId xmlns:a16="http://schemas.microsoft.com/office/drawing/2014/main" id="{8E5E4072-D510-45D8-89EB-C161BAAA28DE}"/>
              </a:ext>
            </a:extLst>
          </p:cNvPr>
          <p:cNvGrpSpPr/>
          <p:nvPr/>
        </p:nvGrpSpPr>
        <p:grpSpPr>
          <a:xfrm>
            <a:off x="187794" y="1688947"/>
            <a:ext cx="4611576" cy="918883"/>
            <a:chOff x="2402747" y="1885462"/>
            <a:chExt cx="3919841" cy="918883"/>
          </a:xfrm>
        </p:grpSpPr>
        <p:graphicFrame>
          <p:nvGraphicFramePr>
            <p:cNvPr id="96" name="Objet 95">
              <a:extLst>
                <a:ext uri="{FF2B5EF4-FFF2-40B4-BE49-F238E27FC236}">
                  <a16:creationId xmlns:a16="http://schemas.microsoft.com/office/drawing/2014/main" id="{4DB9EC1C-C88A-4315-9353-6B9FAABE13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722740"/>
                </p:ext>
              </p:extLst>
            </p:nvPr>
          </p:nvGraphicFramePr>
          <p:xfrm>
            <a:off x="2407053" y="1885462"/>
            <a:ext cx="3915535" cy="4616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25" r:id="rId17" imgW="444240" imgH="152280" progId="">
                    <p:embed/>
                  </p:oleObj>
                </mc:Choice>
                <mc:Fallback>
                  <p:oleObj r:id="rId17" imgW="444240" imgH="152280" progId="">
                    <p:embed/>
                    <p:pic>
                      <p:nvPicPr>
                        <p:cNvPr id="33" name="Objet 32">
                          <a:extLst>
                            <a:ext uri="{FF2B5EF4-FFF2-40B4-BE49-F238E27FC236}">
                              <a16:creationId xmlns:a16="http://schemas.microsoft.com/office/drawing/2014/main" id="{C80EC23F-8C67-4A73-9C1B-6F0433314ED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407053" y="1885462"/>
                          <a:ext cx="3915535" cy="4616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823F795C-45D3-4A5A-A744-731E871FAF34}"/>
                </a:ext>
              </a:extLst>
            </p:cNvPr>
            <p:cNvSpPr txBox="1"/>
            <p:nvPr/>
          </p:nvSpPr>
          <p:spPr>
            <a:xfrm>
              <a:off x="2402747" y="1973348"/>
              <a:ext cx="39155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 Val C = </a:t>
              </a:r>
              <a:r>
                <a:rPr lang="fr-FR" sz="2400" dirty="0" err="1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B.ReduceByKey</a:t>
              </a:r>
              <a:r>
                <a:rPr lang="fr-FR" sz="2400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(_+_)</a:t>
              </a:r>
              <a:endParaRPr lang="fr-FR" sz="1400" dirty="0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FA4406FC-E885-4DED-B8A6-F746C2720E00}"/>
              </a:ext>
            </a:extLst>
          </p:cNvPr>
          <p:cNvGrpSpPr/>
          <p:nvPr/>
        </p:nvGrpSpPr>
        <p:grpSpPr>
          <a:xfrm>
            <a:off x="3248795" y="2511735"/>
            <a:ext cx="2276420" cy="2156237"/>
            <a:chOff x="1536528" y="4060968"/>
            <a:chExt cx="737452" cy="297500"/>
          </a:xfrm>
        </p:grpSpPr>
        <p:graphicFrame>
          <p:nvGraphicFramePr>
            <p:cNvPr id="92" name="Objet 91">
              <a:extLst>
                <a:ext uri="{FF2B5EF4-FFF2-40B4-BE49-F238E27FC236}">
                  <a16:creationId xmlns:a16="http://schemas.microsoft.com/office/drawing/2014/main" id="{5B1F611E-03CB-4ABF-8F5A-051BD44F7C9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4530209"/>
                </p:ext>
              </p:extLst>
            </p:nvPr>
          </p:nvGraphicFramePr>
          <p:xfrm>
            <a:off x="1536528" y="4060968"/>
            <a:ext cx="737452" cy="2675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26" r:id="rId18" imgW="723600" imgH="215640" progId="">
                    <p:embed/>
                  </p:oleObj>
                </mc:Choice>
                <mc:Fallback>
                  <p:oleObj r:id="rId18" imgW="723600" imgH="215640" progId="">
                    <p:embed/>
                    <p:pic>
                      <p:nvPicPr>
                        <p:cNvPr id="68" name="Objet 67">
                          <a:extLst>
                            <a:ext uri="{FF2B5EF4-FFF2-40B4-BE49-F238E27FC236}">
                              <a16:creationId xmlns:a16="http://schemas.microsoft.com/office/drawing/2014/main" id="{70E6B773-003F-481B-8762-BE534F17D07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536528" y="4060968"/>
                          <a:ext cx="737452" cy="2675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D8C93244-A114-4DED-AD8F-C2B3A2EDECDB}"/>
                </a:ext>
              </a:extLst>
            </p:cNvPr>
            <p:cNvSpPr txBox="1"/>
            <p:nvPr/>
          </p:nvSpPr>
          <p:spPr>
            <a:xfrm>
              <a:off x="1562953" y="4067586"/>
              <a:ext cx="697070" cy="290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B =( </a:t>
              </a:r>
            </a:p>
            <a:p>
              <a:r>
                <a:rPr lang="fr-FR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(A,1),(B,1),(C,1),(D,1),(A,1),(E,1),(H,1),(B,1),(F,1),(A,1),(A,1),(D,1),(A,1),(C,1),(F,1)</a:t>
              </a:r>
              <a:r>
                <a:rPr lang="fr-FR" sz="2400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)</a:t>
              </a:r>
            </a:p>
            <a:p>
              <a:endParaRPr lang="fr-FR" sz="1100" dirty="0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3DCD1D8F-C943-4447-B93A-8C1C9DBCD61C}"/>
              </a:ext>
            </a:extLst>
          </p:cNvPr>
          <p:cNvGrpSpPr/>
          <p:nvPr/>
        </p:nvGrpSpPr>
        <p:grpSpPr>
          <a:xfrm>
            <a:off x="3268348" y="2507500"/>
            <a:ext cx="2276420" cy="1956415"/>
            <a:chOff x="1540147" y="4043982"/>
            <a:chExt cx="737452" cy="346780"/>
          </a:xfrm>
        </p:grpSpPr>
        <p:graphicFrame>
          <p:nvGraphicFramePr>
            <p:cNvPr id="99" name="Objet 98">
              <a:extLst>
                <a:ext uri="{FF2B5EF4-FFF2-40B4-BE49-F238E27FC236}">
                  <a16:creationId xmlns:a16="http://schemas.microsoft.com/office/drawing/2014/main" id="{B04D6CE7-5B05-493F-AA9C-AD508DD8DC4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50084588"/>
                </p:ext>
              </p:extLst>
            </p:nvPr>
          </p:nvGraphicFramePr>
          <p:xfrm>
            <a:off x="1540147" y="4043982"/>
            <a:ext cx="737452" cy="346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27" r:id="rId19" imgW="723600" imgH="215640" progId="">
                    <p:embed/>
                  </p:oleObj>
                </mc:Choice>
                <mc:Fallback>
                  <p:oleObj r:id="rId19" imgW="723600" imgH="215640" progId="">
                    <p:embed/>
                    <p:pic>
                      <p:nvPicPr>
                        <p:cNvPr id="92" name="Objet 91">
                          <a:extLst>
                            <a:ext uri="{FF2B5EF4-FFF2-40B4-BE49-F238E27FC236}">
                              <a16:creationId xmlns:a16="http://schemas.microsoft.com/office/drawing/2014/main" id="{5B1F611E-03CB-4ABF-8F5A-051BD44F7C9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540147" y="4043982"/>
                          <a:ext cx="737452" cy="3467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0" name="ZoneTexte 99">
              <a:extLst>
                <a:ext uri="{FF2B5EF4-FFF2-40B4-BE49-F238E27FC236}">
                  <a16:creationId xmlns:a16="http://schemas.microsoft.com/office/drawing/2014/main" id="{DB5E4682-12AD-4FA1-804D-A05E4EC49A93}"/>
                </a:ext>
              </a:extLst>
            </p:cNvPr>
            <p:cNvSpPr txBox="1"/>
            <p:nvPr/>
          </p:nvSpPr>
          <p:spPr>
            <a:xfrm>
              <a:off x="1562953" y="4067586"/>
              <a:ext cx="697070" cy="278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C =( </a:t>
              </a:r>
            </a:p>
            <a:p>
              <a:r>
                <a:rPr lang="fr-FR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(A,5),(B,2),(C,2),(D,2),(E,1),(F,2),</a:t>
              </a:r>
            </a:p>
            <a:p>
              <a:r>
                <a:rPr lang="fr-FR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(H,1)</a:t>
              </a:r>
            </a:p>
            <a:p>
              <a:r>
                <a:rPr lang="fr-FR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)</a:t>
              </a:r>
            </a:p>
          </p:txBody>
        </p:sp>
      </p:grpSp>
      <p:pic>
        <p:nvPicPr>
          <p:cNvPr id="101" name="Image 100">
            <a:extLst>
              <a:ext uri="{FF2B5EF4-FFF2-40B4-BE49-F238E27FC236}">
                <a16:creationId xmlns:a16="http://schemas.microsoft.com/office/drawing/2014/main" id="{566798A5-B8BB-4A1F-BFCD-DDF5DB9370E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093" y="2457770"/>
            <a:ext cx="1758937" cy="1575960"/>
          </a:xfrm>
          <a:prstGeom prst="rect">
            <a:avLst/>
          </a:prstGeom>
        </p:spPr>
      </p:pic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1D43A89F-4532-4D1D-9F94-4E35A60C388F}"/>
              </a:ext>
            </a:extLst>
          </p:cNvPr>
          <p:cNvGrpSpPr/>
          <p:nvPr/>
        </p:nvGrpSpPr>
        <p:grpSpPr>
          <a:xfrm>
            <a:off x="192860" y="1701075"/>
            <a:ext cx="6683848" cy="535752"/>
            <a:chOff x="2396842" y="1885462"/>
            <a:chExt cx="5868039" cy="535752"/>
          </a:xfrm>
        </p:grpSpPr>
        <p:graphicFrame>
          <p:nvGraphicFramePr>
            <p:cNvPr id="108" name="Objet 107">
              <a:extLst>
                <a:ext uri="{FF2B5EF4-FFF2-40B4-BE49-F238E27FC236}">
                  <a16:creationId xmlns:a16="http://schemas.microsoft.com/office/drawing/2014/main" id="{7824A9F0-27B0-4DEC-8BFE-58CC41C34A1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62080363"/>
                </p:ext>
              </p:extLst>
            </p:nvPr>
          </p:nvGraphicFramePr>
          <p:xfrm>
            <a:off x="2407053" y="1885462"/>
            <a:ext cx="5857828" cy="4616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28" r:id="rId21" imgW="444240" imgH="152280" progId="">
                    <p:embed/>
                  </p:oleObj>
                </mc:Choice>
                <mc:Fallback>
                  <p:oleObj r:id="rId21" imgW="444240" imgH="152280" progId="">
                    <p:embed/>
                    <p:pic>
                      <p:nvPicPr>
                        <p:cNvPr id="36" name="Objet 35">
                          <a:extLst>
                            <a:ext uri="{FF2B5EF4-FFF2-40B4-BE49-F238E27FC236}">
                              <a16:creationId xmlns:a16="http://schemas.microsoft.com/office/drawing/2014/main" id="{6B8ABBC4-286B-444A-8A58-1F80FB64A19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407053" y="1885462"/>
                          <a:ext cx="5857828" cy="4616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696FB044-236D-44FA-9E03-3BA3528A7E28}"/>
                </a:ext>
              </a:extLst>
            </p:cNvPr>
            <p:cNvSpPr txBox="1"/>
            <p:nvPr/>
          </p:nvSpPr>
          <p:spPr>
            <a:xfrm>
              <a:off x="2396842" y="1959549"/>
              <a:ext cx="5841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  Val D = </a:t>
              </a:r>
              <a:r>
                <a:rPr lang="fr-FR" sz="2400" dirty="0" err="1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C.saveAsTextFile</a:t>
              </a:r>
              <a:r>
                <a:rPr lang="fr-FR" sz="2400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(‘’chemin/res.txt ’’)</a:t>
              </a:r>
              <a:endParaRPr lang="fr-FR" sz="1400" dirty="0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84EC294B-758D-4BA8-A0DD-F389FD7D9172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477" y="2257961"/>
            <a:ext cx="2560380" cy="3320119"/>
          </a:xfrm>
          <a:prstGeom prst="rect">
            <a:avLst/>
          </a:prstGeom>
        </p:spPr>
      </p:pic>
      <p:sp>
        <p:nvSpPr>
          <p:cNvPr id="114" name="ZoneTexte 113">
            <a:extLst>
              <a:ext uri="{FF2B5EF4-FFF2-40B4-BE49-F238E27FC236}">
                <a16:creationId xmlns:a16="http://schemas.microsoft.com/office/drawing/2014/main" id="{687A896C-61ED-452E-8E37-5E7B56251135}"/>
              </a:ext>
            </a:extLst>
          </p:cNvPr>
          <p:cNvSpPr txBox="1"/>
          <p:nvPr/>
        </p:nvSpPr>
        <p:spPr>
          <a:xfrm>
            <a:off x="6161554" y="5547056"/>
            <a:ext cx="1608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res.txt</a:t>
            </a:r>
            <a:endParaRPr lang="fr-FR" sz="1400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120" name="Image 119">
            <a:extLst>
              <a:ext uri="{FF2B5EF4-FFF2-40B4-BE49-F238E27FC236}">
                <a16:creationId xmlns:a16="http://schemas.microsoft.com/office/drawing/2014/main" id="{BFA7B4BE-45E4-42AC-A07E-444E566DE23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165624"/>
            <a:ext cx="369333" cy="369333"/>
          </a:xfrm>
          <a:prstGeom prst="rect">
            <a:avLst/>
          </a:prstGeom>
        </p:spPr>
      </p:pic>
      <p:pic>
        <p:nvPicPr>
          <p:cNvPr id="121" name="Image 120">
            <a:extLst>
              <a:ext uri="{FF2B5EF4-FFF2-40B4-BE49-F238E27FC236}">
                <a16:creationId xmlns:a16="http://schemas.microsoft.com/office/drawing/2014/main" id="{67C505AC-C1E1-4A2E-884B-4824F4FDF3D6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870" y="1167184"/>
            <a:ext cx="369333" cy="369333"/>
          </a:xfrm>
          <a:prstGeom prst="rect">
            <a:avLst/>
          </a:prstGeom>
        </p:spPr>
      </p:pic>
      <p:pic>
        <p:nvPicPr>
          <p:cNvPr id="122" name="Image 121">
            <a:extLst>
              <a:ext uri="{FF2B5EF4-FFF2-40B4-BE49-F238E27FC236}">
                <a16:creationId xmlns:a16="http://schemas.microsoft.com/office/drawing/2014/main" id="{5936AEC2-D357-4B53-AD8D-B4C985D3DECB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73" y="1165624"/>
            <a:ext cx="369333" cy="369333"/>
          </a:xfrm>
          <a:prstGeom prst="rect">
            <a:avLst/>
          </a:prstGeom>
        </p:spPr>
      </p:pic>
      <p:pic>
        <p:nvPicPr>
          <p:cNvPr id="123" name="Image 122">
            <a:extLst>
              <a:ext uri="{FF2B5EF4-FFF2-40B4-BE49-F238E27FC236}">
                <a16:creationId xmlns:a16="http://schemas.microsoft.com/office/drawing/2014/main" id="{EBD9743A-3B25-42E5-86DC-1C877E2B48D3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761" y="1165624"/>
            <a:ext cx="369333" cy="369333"/>
          </a:xfrm>
          <a:prstGeom prst="rect">
            <a:avLst/>
          </a:prstGeom>
        </p:spPr>
      </p:pic>
      <p:graphicFrame>
        <p:nvGraphicFramePr>
          <p:cNvPr id="21" name="Objet 20">
            <a:extLst>
              <a:ext uri="{FF2B5EF4-FFF2-40B4-BE49-F238E27FC236}">
                <a16:creationId xmlns:a16="http://schemas.microsoft.com/office/drawing/2014/main" id="{1B92F3A8-8A5F-40C6-9BEE-6752AA7D55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8370127"/>
              </p:ext>
            </p:extLst>
          </p:nvPr>
        </p:nvGraphicFramePr>
        <p:xfrm>
          <a:off x="6008080" y="1349140"/>
          <a:ext cx="565020" cy="63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29" r:id="rId27" imgW="635400" imgH="86760" progId="">
                  <p:embed/>
                </p:oleObj>
              </mc:Choice>
              <mc:Fallback>
                <p:oleObj r:id="rId27" imgW="635400" imgH="86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008080" y="1349140"/>
                        <a:ext cx="565020" cy="63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t 126">
            <a:extLst>
              <a:ext uri="{FF2B5EF4-FFF2-40B4-BE49-F238E27FC236}">
                <a16:creationId xmlns:a16="http://schemas.microsoft.com/office/drawing/2014/main" id="{E4D382E3-D0B7-4E06-90A8-9268339270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23966"/>
              </p:ext>
            </p:extLst>
          </p:nvPr>
        </p:nvGraphicFramePr>
        <p:xfrm>
          <a:off x="5175066" y="1349140"/>
          <a:ext cx="565020" cy="63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0" r:id="rId29" imgW="635400" imgH="86760" progId="">
                  <p:embed/>
                </p:oleObj>
              </mc:Choice>
              <mc:Fallback>
                <p:oleObj r:id="rId29" imgW="635400" imgH="86760" progId="">
                  <p:embed/>
                  <p:pic>
                    <p:nvPicPr>
                      <p:cNvPr id="21" name="Objet 20">
                        <a:extLst>
                          <a:ext uri="{FF2B5EF4-FFF2-40B4-BE49-F238E27FC236}">
                            <a16:creationId xmlns:a16="http://schemas.microsoft.com/office/drawing/2014/main" id="{1B92F3A8-8A5F-40C6-9BEE-6752AA7D55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175066" y="1349140"/>
                        <a:ext cx="565020" cy="63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t 127">
            <a:extLst>
              <a:ext uri="{FF2B5EF4-FFF2-40B4-BE49-F238E27FC236}">
                <a16:creationId xmlns:a16="http://schemas.microsoft.com/office/drawing/2014/main" id="{83A15F88-11D5-4973-9BF0-16AE908224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096958"/>
              </p:ext>
            </p:extLst>
          </p:nvPr>
        </p:nvGraphicFramePr>
        <p:xfrm>
          <a:off x="4359550" y="1354542"/>
          <a:ext cx="565020" cy="63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1" r:id="rId30" imgW="635400" imgH="86760" progId="">
                  <p:embed/>
                </p:oleObj>
              </mc:Choice>
              <mc:Fallback>
                <p:oleObj r:id="rId30" imgW="635400" imgH="86760" progId="">
                  <p:embed/>
                  <p:pic>
                    <p:nvPicPr>
                      <p:cNvPr id="127" name="Objet 126">
                        <a:extLst>
                          <a:ext uri="{FF2B5EF4-FFF2-40B4-BE49-F238E27FC236}">
                            <a16:creationId xmlns:a16="http://schemas.microsoft.com/office/drawing/2014/main" id="{E4D382E3-D0B7-4E06-90A8-9268339270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359550" y="1354542"/>
                        <a:ext cx="565020" cy="63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t 128">
            <a:extLst>
              <a:ext uri="{FF2B5EF4-FFF2-40B4-BE49-F238E27FC236}">
                <a16:creationId xmlns:a16="http://schemas.microsoft.com/office/drawing/2014/main" id="{513E0C98-2D45-4DFE-B912-27E4A3AB4A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7623397"/>
              </p:ext>
            </p:extLst>
          </p:nvPr>
        </p:nvGraphicFramePr>
        <p:xfrm>
          <a:off x="3521929" y="1356151"/>
          <a:ext cx="565020" cy="63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2" r:id="rId31" imgW="635400" imgH="86760" progId="">
                  <p:embed/>
                </p:oleObj>
              </mc:Choice>
              <mc:Fallback>
                <p:oleObj r:id="rId31" imgW="635400" imgH="86760" progId="">
                  <p:embed/>
                  <p:pic>
                    <p:nvPicPr>
                      <p:cNvPr id="127" name="Objet 126">
                        <a:extLst>
                          <a:ext uri="{FF2B5EF4-FFF2-40B4-BE49-F238E27FC236}">
                            <a16:creationId xmlns:a16="http://schemas.microsoft.com/office/drawing/2014/main" id="{E4D382E3-D0B7-4E06-90A8-9268339270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521929" y="1356151"/>
                        <a:ext cx="565020" cy="63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0" name="Image 129">
            <a:extLst>
              <a:ext uri="{FF2B5EF4-FFF2-40B4-BE49-F238E27FC236}">
                <a16:creationId xmlns:a16="http://schemas.microsoft.com/office/drawing/2014/main" id="{70ADB3CD-2729-4D15-9FAE-6C3F3C4961D6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27" y="1184113"/>
            <a:ext cx="369333" cy="369333"/>
          </a:xfrm>
          <a:prstGeom prst="rect">
            <a:avLst/>
          </a:prstGeom>
        </p:spPr>
      </p:pic>
      <p:grpSp>
        <p:nvGrpSpPr>
          <p:cNvPr id="83" name="Groupe 82">
            <a:extLst>
              <a:ext uri="{FF2B5EF4-FFF2-40B4-BE49-F238E27FC236}">
                <a16:creationId xmlns:a16="http://schemas.microsoft.com/office/drawing/2014/main" id="{C5AD5F41-82BF-46FE-A5A4-CE74AAF7B1AA}"/>
              </a:ext>
            </a:extLst>
          </p:cNvPr>
          <p:cNvGrpSpPr/>
          <p:nvPr/>
        </p:nvGrpSpPr>
        <p:grpSpPr>
          <a:xfrm>
            <a:off x="248953" y="-36873"/>
            <a:ext cx="4874415" cy="1039649"/>
            <a:chOff x="248953" y="-36873"/>
            <a:chExt cx="4874415" cy="1039649"/>
          </a:xfrm>
        </p:grpSpPr>
        <p:grpSp>
          <p:nvGrpSpPr>
            <p:cNvPr id="84" name="Groupe 83">
              <a:extLst>
                <a:ext uri="{FF2B5EF4-FFF2-40B4-BE49-F238E27FC236}">
                  <a16:creationId xmlns:a16="http://schemas.microsoft.com/office/drawing/2014/main" id="{B3B538B2-9E11-473B-8697-8AFE1A99B910}"/>
                </a:ext>
              </a:extLst>
            </p:cNvPr>
            <p:cNvGrpSpPr/>
            <p:nvPr/>
          </p:nvGrpSpPr>
          <p:grpSpPr>
            <a:xfrm>
              <a:off x="248953" y="-36873"/>
              <a:ext cx="4846647" cy="1039649"/>
              <a:chOff x="248953" y="-36873"/>
              <a:chExt cx="4846647" cy="1039649"/>
            </a:xfrm>
          </p:grpSpPr>
          <p:grpSp>
            <p:nvGrpSpPr>
              <p:cNvPr id="86" name="Groupe 85">
                <a:extLst>
                  <a:ext uri="{FF2B5EF4-FFF2-40B4-BE49-F238E27FC236}">
                    <a16:creationId xmlns:a16="http://schemas.microsoft.com/office/drawing/2014/main" id="{1343711C-660D-4255-B4B4-53F4064A3C99}"/>
                  </a:ext>
                </a:extLst>
              </p:cNvPr>
              <p:cNvGrpSpPr/>
              <p:nvPr/>
            </p:nvGrpSpPr>
            <p:grpSpPr>
              <a:xfrm>
                <a:off x="248953" y="-36873"/>
                <a:ext cx="4846647" cy="1039649"/>
                <a:chOff x="248953" y="-36873"/>
                <a:chExt cx="4846647" cy="1039649"/>
              </a:xfrm>
            </p:grpSpPr>
            <p:sp>
              <p:nvSpPr>
                <p:cNvPr id="88" name="ZoneTexte 87">
                  <a:extLst>
                    <a:ext uri="{FF2B5EF4-FFF2-40B4-BE49-F238E27FC236}">
                      <a16:creationId xmlns:a16="http://schemas.microsoft.com/office/drawing/2014/main" id="{A19DB298-3A4B-4077-A048-5A7C77B764CA}"/>
                    </a:ext>
                  </a:extLst>
                </p:cNvPr>
                <p:cNvSpPr txBox="1"/>
                <p:nvPr/>
              </p:nvSpPr>
              <p:spPr>
                <a:xfrm>
                  <a:off x="266487" y="-36873"/>
                  <a:ext cx="11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Big Data</a:t>
                  </a:r>
                </a:p>
              </p:txBody>
            </p:sp>
            <p:sp>
              <p:nvSpPr>
                <p:cNvPr id="89" name="ZoneTexte 88">
                  <a:hlinkClick r:id="rId33" action="ppaction://hlinksldjump"/>
                  <a:extLst>
                    <a:ext uri="{FF2B5EF4-FFF2-40B4-BE49-F238E27FC236}">
                      <a16:creationId xmlns:a16="http://schemas.microsoft.com/office/drawing/2014/main" id="{0D4789D8-0756-4A44-BA75-D6D18064DE7C}"/>
                    </a:ext>
                  </a:extLst>
                </p:cNvPr>
                <p:cNvSpPr txBox="1"/>
                <p:nvPr/>
              </p:nvSpPr>
              <p:spPr>
                <a:xfrm>
                  <a:off x="266487" y="295479"/>
                  <a:ext cx="21563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Arbres de décision</a:t>
                  </a:r>
                </a:p>
              </p:txBody>
            </p:sp>
            <p:sp>
              <p:nvSpPr>
                <p:cNvPr id="90" name="ZoneTexte 89">
                  <a:hlinkClick r:id="rId34" action="ppaction://hlinksldjump"/>
                  <a:extLst>
                    <a:ext uri="{FF2B5EF4-FFF2-40B4-BE49-F238E27FC236}">
                      <a16:creationId xmlns:a16="http://schemas.microsoft.com/office/drawing/2014/main" id="{13DB64B6-5AEB-4D0C-BC90-FB64EFBADF3C}"/>
                    </a:ext>
                  </a:extLst>
                </p:cNvPr>
                <p:cNvSpPr txBox="1"/>
                <p:nvPr/>
              </p:nvSpPr>
              <p:spPr>
                <a:xfrm>
                  <a:off x="248953" y="633444"/>
                  <a:ext cx="3990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Arbres de décision dans le Big Data</a:t>
                  </a:r>
                </a:p>
              </p:txBody>
            </p:sp>
            <p:sp>
              <p:nvSpPr>
                <p:cNvPr id="93" name="ZoneTexte 92">
                  <a:hlinkClick r:id="rId35" action="ppaction://hlinksldjump"/>
                  <a:extLst>
                    <a:ext uri="{FF2B5EF4-FFF2-40B4-BE49-F238E27FC236}">
                      <a16:creationId xmlns:a16="http://schemas.microsoft.com/office/drawing/2014/main" id="{59655682-901D-4C97-919E-0A98D20C6292}"/>
                    </a:ext>
                  </a:extLst>
                </p:cNvPr>
                <p:cNvSpPr txBox="1"/>
                <p:nvPr/>
              </p:nvSpPr>
              <p:spPr>
                <a:xfrm>
                  <a:off x="4194391" y="-27384"/>
                  <a:ext cx="90120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Introduction</a:t>
                  </a:r>
                </a:p>
              </p:txBody>
            </p:sp>
            <p:sp>
              <p:nvSpPr>
                <p:cNvPr id="102" name="ZoneTexte 101">
                  <a:hlinkClick r:id="rId36" action="ppaction://hlinksldjump"/>
                  <a:extLst>
                    <a:ext uri="{FF2B5EF4-FFF2-40B4-BE49-F238E27FC236}">
                      <a16:creationId xmlns:a16="http://schemas.microsoft.com/office/drawing/2014/main" id="{0F1FD75C-7DB7-4655-BFF7-C68AE6B60B0D}"/>
                    </a:ext>
                  </a:extLst>
                </p:cNvPr>
                <p:cNvSpPr txBox="1"/>
                <p:nvPr/>
              </p:nvSpPr>
              <p:spPr>
                <a:xfrm>
                  <a:off x="4364827" y="357035"/>
                  <a:ext cx="63991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Hadoop</a:t>
                  </a:r>
                </a:p>
              </p:txBody>
            </p:sp>
            <p:sp>
              <p:nvSpPr>
                <p:cNvPr id="103" name="ZoneTexte 102">
                  <a:hlinkClick r:id="rId37" action="ppaction://hlinksldjump"/>
                  <a:extLst>
                    <a:ext uri="{FF2B5EF4-FFF2-40B4-BE49-F238E27FC236}">
                      <a16:creationId xmlns:a16="http://schemas.microsoft.com/office/drawing/2014/main" id="{EE069F54-9B22-40D5-A73D-DFB06F6E9387}"/>
                    </a:ext>
                  </a:extLst>
                </p:cNvPr>
                <p:cNvSpPr txBox="1"/>
                <p:nvPr/>
              </p:nvSpPr>
              <p:spPr>
                <a:xfrm>
                  <a:off x="4377008" y="569400"/>
                  <a:ext cx="5180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Spark</a:t>
                  </a:r>
                  <a:endParaRPr lang="fr-FR" sz="1050" b="1" dirty="0">
                    <a:solidFill>
                      <a:schemeClr val="bg1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endParaRPr>
                </a:p>
              </p:txBody>
            </p:sp>
          </p:grpSp>
          <p:sp>
            <p:nvSpPr>
              <p:cNvPr id="87" name="ZoneTexte 86">
                <a:hlinkClick r:id="rId38" action="ppaction://hlinksldjump"/>
                <a:extLst>
                  <a:ext uri="{FF2B5EF4-FFF2-40B4-BE49-F238E27FC236}">
                    <a16:creationId xmlns:a16="http://schemas.microsoft.com/office/drawing/2014/main" id="{632A8FF8-5006-4505-82A2-6FCD3E939C0D}"/>
                  </a:ext>
                </a:extLst>
              </p:cNvPr>
              <p:cNvSpPr txBox="1"/>
              <p:nvPr/>
            </p:nvSpPr>
            <p:spPr>
              <a:xfrm>
                <a:off x="4217350" y="734507"/>
                <a:ext cx="8130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Conclusion</a:t>
                </a:r>
              </a:p>
            </p:txBody>
          </p:sp>
        </p:grpSp>
        <p:sp>
          <p:nvSpPr>
            <p:cNvPr id="85" name="ZoneTexte 84">
              <a:hlinkClick r:id="rId39" action="ppaction://hlinksldjump"/>
              <a:extLst>
                <a:ext uri="{FF2B5EF4-FFF2-40B4-BE49-F238E27FC236}">
                  <a16:creationId xmlns:a16="http://schemas.microsoft.com/office/drawing/2014/main" id="{F648552F-61F6-4744-BF74-EB8E775F657C}"/>
                </a:ext>
              </a:extLst>
            </p:cNvPr>
            <p:cNvSpPr txBox="1"/>
            <p:nvPr/>
          </p:nvSpPr>
          <p:spPr>
            <a:xfrm>
              <a:off x="4364827" y="154142"/>
              <a:ext cx="758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1000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Définition</a:t>
              </a:r>
            </a:p>
          </p:txBody>
        </p:sp>
      </p:grpSp>
      <p:pic>
        <p:nvPicPr>
          <p:cNvPr id="74" name="Image 73">
            <a:extLst>
              <a:ext uri="{FF2B5EF4-FFF2-40B4-BE49-F238E27FC236}">
                <a16:creationId xmlns:a16="http://schemas.microsoft.com/office/drawing/2014/main" id="{04D48152-985B-4468-99FE-B43CB6C0AB19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75" name="Espace réservé du numéro de diapositive 3">
            <a:extLst>
              <a:ext uri="{FF2B5EF4-FFF2-40B4-BE49-F238E27FC236}">
                <a16:creationId xmlns:a16="http://schemas.microsoft.com/office/drawing/2014/main" id="{66127C39-8106-4E3C-91D9-1365753E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11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48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7 L -0.34132 -0.00949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66" y="-48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-0.33334 -0.01042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67" y="-53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1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-0.34202 -0.01088 " pathEditMode="relative" rAng="0" ptsTypes="AA">
                                      <p:cBhvr>
                                        <p:cTn id="8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1" y="-556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33333E-6 L -0.34427 -0.01088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22" y="-556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1" grpId="0"/>
      <p:bldP spid="54" grpId="0"/>
      <p:bldP spid="54" grpId="1"/>
      <p:bldP spid="1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0FF4C99-1912-406E-82A1-0A9979DB1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67" y="2944507"/>
            <a:ext cx="7953997" cy="337892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D785A4B-752F-41E0-9973-9D138C379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6376"/>
            <a:ext cx="7953995" cy="337892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5BD4960-8496-4E70-BBCD-5A1F67272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7248">
            <a:off x="876067" y="2759524"/>
            <a:ext cx="7953995" cy="337892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66DE4C1-0353-4555-88D6-CBAD5C48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4294">
            <a:off x="895473" y="2778484"/>
            <a:ext cx="7953995" cy="3378928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DE0CA09E-4CBA-4F30-9BE0-0F3C002386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4" y="1852585"/>
            <a:ext cx="475616" cy="496295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A7D0F100-A066-4822-AA4D-FB90F809BAE1}"/>
              </a:ext>
            </a:extLst>
          </p:cNvPr>
          <p:cNvSpPr txBox="1"/>
          <p:nvPr/>
        </p:nvSpPr>
        <p:spPr>
          <a:xfrm>
            <a:off x="876067" y="1932722"/>
            <a:ext cx="3945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12750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Traitement par lots</a:t>
            </a:r>
            <a:endParaRPr lang="fr-FR" sz="1400" b="1" dirty="0">
              <a:solidFill>
                <a:srgbClr val="012750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7D11CE7-9537-4FED-BCF9-CB514A077F2E}"/>
              </a:ext>
            </a:extLst>
          </p:cNvPr>
          <p:cNvSpPr txBox="1"/>
          <p:nvPr/>
        </p:nvSpPr>
        <p:spPr>
          <a:xfrm>
            <a:off x="876067" y="2480944"/>
            <a:ext cx="3945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12750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Moins couteux ( RAM )</a:t>
            </a:r>
            <a:endParaRPr lang="fr-FR" sz="1400" b="1" dirty="0">
              <a:solidFill>
                <a:srgbClr val="012750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137DED01-35C3-4AE9-A345-BB72BE3F0C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4" y="2385513"/>
            <a:ext cx="475616" cy="496295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AB1D8AAE-8410-4DFE-8EB3-C77B6DC779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4" y="2385513"/>
            <a:ext cx="475616" cy="49629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692D8596-26BA-454A-A030-440206DD8B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3" y="1852584"/>
            <a:ext cx="475616" cy="49629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7B23B42-3DD6-400A-88F7-878BBD9325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503" y="1843804"/>
            <a:ext cx="475616" cy="475616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2E9E4333-4880-4E26-84F6-9657D2D27317}"/>
              </a:ext>
            </a:extLst>
          </p:cNvPr>
          <p:cNvSpPr txBox="1"/>
          <p:nvPr/>
        </p:nvSpPr>
        <p:spPr>
          <a:xfrm>
            <a:off x="5636806" y="1913602"/>
            <a:ext cx="3945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12750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Temps-réel</a:t>
            </a:r>
            <a:endParaRPr lang="fr-FR" sz="1400" b="1" dirty="0">
              <a:solidFill>
                <a:srgbClr val="012750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FCAE227-FCD0-4645-855C-59226E259658}"/>
              </a:ext>
            </a:extLst>
          </p:cNvPr>
          <p:cNvSpPr txBox="1"/>
          <p:nvPr/>
        </p:nvSpPr>
        <p:spPr>
          <a:xfrm>
            <a:off x="5653653" y="2501955"/>
            <a:ext cx="3945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12750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Traitement récursif</a:t>
            </a:r>
            <a:endParaRPr lang="fr-FR" sz="1400" b="1" dirty="0">
              <a:solidFill>
                <a:srgbClr val="012750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EC334C55-58D1-4CEF-A263-F1E7977D7F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350" y="2416863"/>
            <a:ext cx="475616" cy="475616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8CA3B1FD-ED45-4D77-876E-2E15E8ABA9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122" y="2416863"/>
            <a:ext cx="475616" cy="475616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78E92CDA-8258-4236-8CBD-B12D41FA72F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34" y="1843804"/>
            <a:ext cx="475616" cy="475616"/>
          </a:xfrm>
          <a:prstGeom prst="rect">
            <a:avLst/>
          </a:prstGeom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CA418194-218F-4FC0-ACAF-22E15C9A9C37}"/>
              </a:ext>
            </a:extLst>
          </p:cNvPr>
          <p:cNvSpPr txBox="1"/>
          <p:nvPr/>
        </p:nvSpPr>
        <p:spPr>
          <a:xfrm>
            <a:off x="3782938" y="5487503"/>
            <a:ext cx="2494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Traitement</a:t>
            </a:r>
            <a:endParaRPr lang="fr-FR" b="1" dirty="0">
              <a:solidFill>
                <a:schemeClr val="bg1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9B1E1FD8-EFDC-4EEB-8028-F1EEC4119FDA}"/>
              </a:ext>
            </a:extLst>
          </p:cNvPr>
          <p:cNvGrpSpPr/>
          <p:nvPr/>
        </p:nvGrpSpPr>
        <p:grpSpPr>
          <a:xfrm>
            <a:off x="248953" y="-36873"/>
            <a:ext cx="4874415" cy="1039649"/>
            <a:chOff x="248953" y="-36873"/>
            <a:chExt cx="4874415" cy="1039649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86959C7B-B700-468F-9FA0-52359213D666}"/>
                </a:ext>
              </a:extLst>
            </p:cNvPr>
            <p:cNvGrpSpPr/>
            <p:nvPr/>
          </p:nvGrpSpPr>
          <p:grpSpPr>
            <a:xfrm>
              <a:off x="248953" y="-36873"/>
              <a:ext cx="4846647" cy="1039649"/>
              <a:chOff x="248953" y="-36873"/>
              <a:chExt cx="4846647" cy="1039649"/>
            </a:xfrm>
          </p:grpSpPr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88C9CC40-37C1-4F18-A1F9-6F922B3DCDCC}"/>
                  </a:ext>
                </a:extLst>
              </p:cNvPr>
              <p:cNvGrpSpPr/>
              <p:nvPr/>
            </p:nvGrpSpPr>
            <p:grpSpPr>
              <a:xfrm>
                <a:off x="248953" y="-36873"/>
                <a:ext cx="4846647" cy="1039649"/>
                <a:chOff x="248953" y="-36873"/>
                <a:chExt cx="4846647" cy="1039649"/>
              </a:xfrm>
            </p:grpSpPr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C3F46D76-481C-4F70-BDB9-281DDC355A1B}"/>
                    </a:ext>
                  </a:extLst>
                </p:cNvPr>
                <p:cNvSpPr txBox="1"/>
                <p:nvPr/>
              </p:nvSpPr>
              <p:spPr>
                <a:xfrm>
                  <a:off x="266487" y="-36873"/>
                  <a:ext cx="11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Big Data</a:t>
                  </a:r>
                </a:p>
              </p:txBody>
            </p:sp>
            <p:sp>
              <p:nvSpPr>
                <p:cNvPr id="37" name="ZoneTexte 36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AA104CDF-E299-45B4-AAA3-412987936749}"/>
                    </a:ext>
                  </a:extLst>
                </p:cNvPr>
                <p:cNvSpPr txBox="1"/>
                <p:nvPr/>
              </p:nvSpPr>
              <p:spPr>
                <a:xfrm>
                  <a:off x="266487" y="295479"/>
                  <a:ext cx="21563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Arbres de décision</a:t>
                  </a:r>
                </a:p>
              </p:txBody>
            </p:sp>
            <p:sp>
              <p:nvSpPr>
                <p:cNvPr id="38" name="ZoneTexte 37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36FEE09F-C283-4AE8-B0F6-78415FDFEEFA}"/>
                    </a:ext>
                  </a:extLst>
                </p:cNvPr>
                <p:cNvSpPr txBox="1"/>
                <p:nvPr/>
              </p:nvSpPr>
              <p:spPr>
                <a:xfrm>
                  <a:off x="248953" y="633444"/>
                  <a:ext cx="3990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Arbres de décision dans le Big Data</a:t>
                  </a:r>
                </a:p>
              </p:txBody>
            </p:sp>
            <p:sp>
              <p:nvSpPr>
                <p:cNvPr id="52" name="ZoneTexte 51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3335B727-A522-41CD-A631-9907D0BE78C7}"/>
                    </a:ext>
                  </a:extLst>
                </p:cNvPr>
                <p:cNvSpPr txBox="1"/>
                <p:nvPr/>
              </p:nvSpPr>
              <p:spPr>
                <a:xfrm>
                  <a:off x="4194391" y="-27384"/>
                  <a:ext cx="90120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Introduction</a:t>
                  </a:r>
                </a:p>
              </p:txBody>
            </p:sp>
            <p:sp>
              <p:nvSpPr>
                <p:cNvPr id="53" name="ZoneTexte 52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CF38CD99-B3BC-4A4D-A6FD-0717E761B6E7}"/>
                    </a:ext>
                  </a:extLst>
                </p:cNvPr>
                <p:cNvSpPr txBox="1"/>
                <p:nvPr/>
              </p:nvSpPr>
              <p:spPr>
                <a:xfrm>
                  <a:off x="4364827" y="357035"/>
                  <a:ext cx="63991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Hadoop</a:t>
                  </a:r>
                </a:p>
              </p:txBody>
            </p:sp>
            <p:sp>
              <p:nvSpPr>
                <p:cNvPr id="54" name="ZoneTexte 53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3B384300-D3B1-4F06-94D5-A30FE2F0A203}"/>
                    </a:ext>
                  </a:extLst>
                </p:cNvPr>
                <p:cNvSpPr txBox="1"/>
                <p:nvPr/>
              </p:nvSpPr>
              <p:spPr>
                <a:xfrm>
                  <a:off x="4377008" y="569400"/>
                  <a:ext cx="5180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Spark</a:t>
                  </a:r>
                  <a:endParaRPr lang="fr-FR" sz="105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endParaRPr>
                </a:p>
              </p:txBody>
            </p:sp>
          </p:grpSp>
          <p:sp>
            <p:nvSpPr>
              <p:cNvPr id="35" name="ZoneTexte 3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2854D4D2-F42E-49CC-9165-2316E7D227F2}"/>
                  </a:ext>
                </a:extLst>
              </p:cNvPr>
              <p:cNvSpPr txBox="1"/>
              <p:nvPr/>
            </p:nvSpPr>
            <p:spPr>
              <a:xfrm>
                <a:off x="4217350" y="734507"/>
                <a:ext cx="8130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chemeClr val="bg1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Conclusion</a:t>
                </a:r>
              </a:p>
            </p:txBody>
          </p:sp>
        </p:grpSp>
        <p:sp>
          <p:nvSpPr>
            <p:cNvPr id="33" name="ZoneTexte 32">
              <a:hlinkClick r:id="rId15" action="ppaction://hlinksldjump"/>
              <a:extLst>
                <a:ext uri="{FF2B5EF4-FFF2-40B4-BE49-F238E27FC236}">
                  <a16:creationId xmlns:a16="http://schemas.microsoft.com/office/drawing/2014/main" id="{DDB08ABB-35F1-45A4-8354-1750B9693D97}"/>
                </a:ext>
              </a:extLst>
            </p:cNvPr>
            <p:cNvSpPr txBox="1"/>
            <p:nvPr/>
          </p:nvSpPr>
          <p:spPr>
            <a:xfrm>
              <a:off x="4364827" y="154142"/>
              <a:ext cx="758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1000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Définition</a:t>
              </a:r>
            </a:p>
          </p:txBody>
        </p:sp>
      </p:grpSp>
      <p:pic>
        <p:nvPicPr>
          <p:cNvPr id="56" name="Image 55">
            <a:extLst>
              <a:ext uri="{FF2B5EF4-FFF2-40B4-BE49-F238E27FC236}">
                <a16:creationId xmlns:a16="http://schemas.microsoft.com/office/drawing/2014/main" id="{F1536CDD-1157-4570-A685-C8ED31EC8F0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57" name="Espace réservé du numéro de diapositive 3">
            <a:extLst>
              <a:ext uri="{FF2B5EF4-FFF2-40B4-BE49-F238E27FC236}">
                <a16:creationId xmlns:a16="http://schemas.microsoft.com/office/drawing/2014/main" id="{55A466A8-470F-4809-8E2E-87F0EB58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12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6" grpId="0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5B3D5C8-9F03-4B48-9517-40928B3774EE}"/>
              </a:ext>
            </a:extLst>
          </p:cNvPr>
          <p:cNvGrpSpPr/>
          <p:nvPr/>
        </p:nvGrpSpPr>
        <p:grpSpPr>
          <a:xfrm>
            <a:off x="1115616" y="2697650"/>
            <a:ext cx="7762374" cy="1980312"/>
            <a:chOff x="756089" y="2548686"/>
            <a:chExt cx="7762374" cy="1980312"/>
          </a:xfrm>
        </p:grpSpPr>
        <p:sp>
          <p:nvSpPr>
            <p:cNvPr id="134" name="ZoneTexte 133">
              <a:extLst>
                <a:ext uri="{FF2B5EF4-FFF2-40B4-BE49-F238E27FC236}">
                  <a16:creationId xmlns:a16="http://schemas.microsoft.com/office/drawing/2014/main" id="{BECD50C2-3398-4757-AEC7-39991520B21C}"/>
                </a:ext>
              </a:extLst>
            </p:cNvPr>
            <p:cNvSpPr txBox="1"/>
            <p:nvPr/>
          </p:nvSpPr>
          <p:spPr>
            <a:xfrm>
              <a:off x="1542327" y="3122440"/>
              <a:ext cx="6336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Partitionnant les données </a:t>
              </a:r>
              <a:r>
                <a:rPr lang="fr-FR" sz="2400" b="1" dirty="0">
                  <a:solidFill>
                    <a:schemeClr val="accent1">
                      <a:lumMod val="75000"/>
                    </a:schemeClr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d’apprentissage</a:t>
              </a:r>
              <a:endParaRPr lang="fr-FR" sz="1400" b="1" dirty="0">
                <a:solidFill>
                  <a:schemeClr val="accent1">
                    <a:lumMod val="75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40" name="ZoneTexte 139">
              <a:extLst>
                <a:ext uri="{FF2B5EF4-FFF2-40B4-BE49-F238E27FC236}">
                  <a16:creationId xmlns:a16="http://schemas.microsoft.com/office/drawing/2014/main" id="{D20A067C-420B-49CA-A1B7-4B7F953133DC}"/>
                </a:ext>
              </a:extLst>
            </p:cNvPr>
            <p:cNvSpPr txBox="1"/>
            <p:nvPr/>
          </p:nvSpPr>
          <p:spPr>
            <a:xfrm>
              <a:off x="1542327" y="4067333"/>
              <a:ext cx="6976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Arriver à des sous ensembles </a:t>
              </a:r>
              <a:r>
                <a:rPr lang="fr-FR" sz="2400" b="1" dirty="0">
                  <a:solidFill>
                    <a:schemeClr val="accent1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homogènes</a:t>
              </a:r>
              <a:r>
                <a:rPr lang="fr-FR" sz="2400" b="1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 </a:t>
              </a:r>
              <a:endParaRPr lang="fr-FR" sz="1400" b="1" dirty="0">
                <a:solidFill>
                  <a:srgbClr val="59739E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C26D2F8D-2B49-45F8-A171-781F12386B49}"/>
                </a:ext>
              </a:extLst>
            </p:cNvPr>
            <p:cNvSpPr txBox="1"/>
            <p:nvPr/>
          </p:nvSpPr>
          <p:spPr>
            <a:xfrm>
              <a:off x="756089" y="2548686"/>
              <a:ext cx="77519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Créer un </a:t>
              </a:r>
              <a:r>
                <a:rPr lang="fr-FR" sz="2400" b="1" dirty="0">
                  <a:solidFill>
                    <a:schemeClr val="accent1">
                      <a:lumMod val="75000"/>
                    </a:schemeClr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modèle</a:t>
              </a:r>
              <a:r>
                <a:rPr lang="fr-FR" sz="2400" b="1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  en</a:t>
              </a:r>
              <a:endParaRPr lang="fr-FR" sz="1400" b="1" dirty="0">
                <a:solidFill>
                  <a:srgbClr val="59739E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54E796E0-F3A2-4B20-AB34-7BD00E870E4A}"/>
                </a:ext>
              </a:extLst>
            </p:cNvPr>
            <p:cNvSpPr txBox="1"/>
            <p:nvPr/>
          </p:nvSpPr>
          <p:spPr>
            <a:xfrm>
              <a:off x="3574965" y="3634074"/>
              <a:ext cx="151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Jusqu’a</a:t>
              </a:r>
              <a:endParaRPr lang="fr-FR" sz="1400" b="1" dirty="0">
                <a:solidFill>
                  <a:srgbClr val="59739E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8B6E7DD0-47BE-414A-BCF5-237919BDB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02" y="1460588"/>
            <a:ext cx="4637172" cy="4500543"/>
          </a:xfrm>
          <a:prstGeom prst="rect">
            <a:avLst/>
          </a:prstGeom>
        </p:spPr>
      </p:pic>
      <p:pic>
        <p:nvPicPr>
          <p:cNvPr id="132" name="Image 131">
            <a:extLst>
              <a:ext uri="{FF2B5EF4-FFF2-40B4-BE49-F238E27FC236}">
                <a16:creationId xmlns:a16="http://schemas.microsoft.com/office/drawing/2014/main" id="{E135142E-DE0C-4678-A769-81F606CB7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71" y="2259111"/>
            <a:ext cx="5646658" cy="3258121"/>
          </a:xfrm>
          <a:prstGeom prst="rect">
            <a:avLst/>
          </a:prstGeom>
        </p:spPr>
      </p:pic>
      <p:pic>
        <p:nvPicPr>
          <p:cNvPr id="133" name="Image 132">
            <a:extLst>
              <a:ext uri="{FF2B5EF4-FFF2-40B4-BE49-F238E27FC236}">
                <a16:creationId xmlns:a16="http://schemas.microsoft.com/office/drawing/2014/main" id="{AC963384-9C9C-4B6F-96FA-DB61C1BCF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72" y="2259112"/>
            <a:ext cx="5646657" cy="3258120"/>
          </a:xfrm>
          <a:prstGeom prst="rect">
            <a:avLst/>
          </a:prstGeom>
        </p:spPr>
      </p:pic>
      <p:pic>
        <p:nvPicPr>
          <p:cNvPr id="136" name="Image 135">
            <a:extLst>
              <a:ext uri="{FF2B5EF4-FFF2-40B4-BE49-F238E27FC236}">
                <a16:creationId xmlns:a16="http://schemas.microsoft.com/office/drawing/2014/main" id="{B3C60E18-C494-4D7C-917E-E1942D7F76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73" y="2259112"/>
            <a:ext cx="5646655" cy="3258120"/>
          </a:xfrm>
          <a:prstGeom prst="rect">
            <a:avLst/>
          </a:prstGeom>
        </p:spPr>
      </p:pic>
      <p:pic>
        <p:nvPicPr>
          <p:cNvPr id="145" name="Image 144">
            <a:extLst>
              <a:ext uri="{FF2B5EF4-FFF2-40B4-BE49-F238E27FC236}">
                <a16:creationId xmlns:a16="http://schemas.microsoft.com/office/drawing/2014/main" id="{0E303032-2283-415B-A237-3A63334683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97" y="2233637"/>
            <a:ext cx="5690807" cy="3283595"/>
          </a:xfrm>
          <a:prstGeom prst="rect">
            <a:avLst/>
          </a:prstGeom>
        </p:spPr>
      </p:pic>
      <p:sp>
        <p:nvSpPr>
          <p:cNvPr id="76" name="ZoneTexte 75">
            <a:extLst>
              <a:ext uri="{FF2B5EF4-FFF2-40B4-BE49-F238E27FC236}">
                <a16:creationId xmlns:a16="http://schemas.microsoft.com/office/drawing/2014/main" id="{EE6ED29B-2F9B-4049-9833-9A25E4978560}"/>
              </a:ext>
            </a:extLst>
          </p:cNvPr>
          <p:cNvSpPr txBox="1"/>
          <p:nvPr/>
        </p:nvSpPr>
        <p:spPr>
          <a:xfrm>
            <a:off x="1180904" y="2692071"/>
            <a:ext cx="6172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Rendu </a:t>
            </a:r>
            <a:r>
              <a:rPr lang="fr-FR" sz="2400" b="1" dirty="0">
                <a:solidFill>
                  <a:srgbClr val="59739E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graphique</a:t>
            </a:r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 facilement </a:t>
            </a:r>
            <a:r>
              <a:rPr lang="fr-FR" sz="2400" b="1" dirty="0">
                <a:solidFill>
                  <a:srgbClr val="59739E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interprétable</a:t>
            </a:r>
            <a:endParaRPr lang="fr-FR" sz="1400" b="1" dirty="0">
              <a:solidFill>
                <a:srgbClr val="59739E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FF656E04-F0AC-4D0D-BA16-2753607F4D07}"/>
              </a:ext>
            </a:extLst>
          </p:cNvPr>
          <p:cNvGrpSpPr/>
          <p:nvPr/>
        </p:nvGrpSpPr>
        <p:grpSpPr>
          <a:xfrm>
            <a:off x="2566319" y="1092007"/>
            <a:ext cx="4022969" cy="426648"/>
            <a:chOff x="2568804" y="2908002"/>
            <a:chExt cx="4022969" cy="426648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36986072-6E22-4198-BE4F-9DF7933B6F5F}"/>
                </a:ext>
              </a:extLst>
            </p:cNvPr>
            <p:cNvGrpSpPr/>
            <p:nvPr/>
          </p:nvGrpSpPr>
          <p:grpSpPr>
            <a:xfrm>
              <a:off x="5148064" y="2910474"/>
              <a:ext cx="1443709" cy="414477"/>
              <a:chOff x="5662192" y="2910474"/>
              <a:chExt cx="1443709" cy="414477"/>
            </a:xfrm>
          </p:grpSpPr>
          <p:pic>
            <p:nvPicPr>
              <p:cNvPr id="85" name="Image 84">
                <a:extLst>
                  <a:ext uri="{FF2B5EF4-FFF2-40B4-BE49-F238E27FC236}">
                    <a16:creationId xmlns:a16="http://schemas.microsoft.com/office/drawing/2014/main" id="{083508B7-284C-44B4-8235-6B92F48DD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8427" y="2910474"/>
                <a:ext cx="1251438" cy="414384"/>
              </a:xfrm>
              <a:prstGeom prst="rect">
                <a:avLst/>
              </a:prstGeom>
            </p:spPr>
          </p:pic>
          <p:sp>
            <p:nvSpPr>
              <p:cNvPr id="86" name="ZoneTexte 85">
                <a:extLst>
                  <a:ext uri="{FF2B5EF4-FFF2-40B4-BE49-F238E27FC236}">
                    <a16:creationId xmlns:a16="http://schemas.microsoft.com/office/drawing/2014/main" id="{AF5CADEC-6E6E-4DAA-A75B-16E0C5005FA6}"/>
                  </a:ext>
                </a:extLst>
              </p:cNvPr>
              <p:cNvSpPr txBox="1"/>
              <p:nvPr/>
            </p:nvSpPr>
            <p:spPr>
              <a:xfrm>
                <a:off x="5662192" y="2955619"/>
                <a:ext cx="1443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59739E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Spécificité</a:t>
                </a:r>
                <a:endParaRPr lang="fr-FR" sz="1200" b="1" dirty="0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ED3F00DB-C09E-41B6-B667-E05BBF11C4C7}"/>
                </a:ext>
              </a:extLst>
            </p:cNvPr>
            <p:cNvGrpSpPr/>
            <p:nvPr/>
          </p:nvGrpSpPr>
          <p:grpSpPr>
            <a:xfrm>
              <a:off x="3833677" y="2908002"/>
              <a:ext cx="1458403" cy="426648"/>
              <a:chOff x="4073849" y="2908002"/>
              <a:chExt cx="1458403" cy="426648"/>
            </a:xfrm>
          </p:grpSpPr>
          <p:pic>
            <p:nvPicPr>
              <p:cNvPr id="83" name="Image 82">
                <a:extLst>
                  <a:ext uri="{FF2B5EF4-FFF2-40B4-BE49-F238E27FC236}">
                    <a16:creationId xmlns:a16="http://schemas.microsoft.com/office/drawing/2014/main" id="{F13797CF-64EF-49A0-AFBD-640275D97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4002" y="2908002"/>
                <a:ext cx="1251438" cy="414384"/>
              </a:xfrm>
              <a:prstGeom prst="rect">
                <a:avLst/>
              </a:prstGeom>
            </p:spPr>
          </p:pic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B341D159-C1F6-49F7-A770-C981E8C34C51}"/>
                  </a:ext>
                </a:extLst>
              </p:cNvPr>
              <p:cNvSpPr txBox="1"/>
              <p:nvPr/>
            </p:nvSpPr>
            <p:spPr>
              <a:xfrm>
                <a:off x="4073849" y="2965318"/>
                <a:ext cx="1458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59739E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But</a:t>
                </a:r>
                <a:endParaRPr lang="fr-FR" sz="1200" b="1" dirty="0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8368BF51-7AA2-4BF5-B024-6F5C99BB8119}"/>
                </a:ext>
              </a:extLst>
            </p:cNvPr>
            <p:cNvGrpSpPr/>
            <p:nvPr/>
          </p:nvGrpSpPr>
          <p:grpSpPr>
            <a:xfrm>
              <a:off x="2568804" y="2908186"/>
              <a:ext cx="1429898" cy="414384"/>
              <a:chOff x="2568804" y="2908186"/>
              <a:chExt cx="1429898" cy="414384"/>
            </a:xfrm>
          </p:grpSpPr>
          <p:pic>
            <p:nvPicPr>
              <p:cNvPr id="81" name="Image 80">
                <a:extLst>
                  <a:ext uri="{FF2B5EF4-FFF2-40B4-BE49-F238E27FC236}">
                    <a16:creationId xmlns:a16="http://schemas.microsoft.com/office/drawing/2014/main" id="{5F42E458-BA02-47D1-88CA-FDFE6BBCF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3499" y="2908186"/>
                <a:ext cx="1251438" cy="414384"/>
              </a:xfrm>
              <a:prstGeom prst="rect">
                <a:avLst/>
              </a:prstGeom>
            </p:spPr>
          </p:pic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AA96FB58-5656-424D-9E36-F68CEAA03018}"/>
                  </a:ext>
                </a:extLst>
              </p:cNvPr>
              <p:cNvSpPr txBox="1"/>
              <p:nvPr/>
            </p:nvSpPr>
            <p:spPr>
              <a:xfrm>
                <a:off x="2568804" y="2943632"/>
                <a:ext cx="1429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bg1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Principe</a:t>
                </a:r>
                <a:endParaRPr lang="fr-FR" sz="1200" b="1" dirty="0">
                  <a:solidFill>
                    <a:schemeClr val="bg1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C9F1EFA5-A77D-4DA3-88A8-CE4C3C51533E}"/>
              </a:ext>
            </a:extLst>
          </p:cNvPr>
          <p:cNvGrpSpPr/>
          <p:nvPr/>
        </p:nvGrpSpPr>
        <p:grpSpPr>
          <a:xfrm>
            <a:off x="2566319" y="1095021"/>
            <a:ext cx="4022969" cy="426648"/>
            <a:chOff x="2568804" y="3795236"/>
            <a:chExt cx="4022969" cy="426648"/>
          </a:xfrm>
        </p:grpSpPr>
        <p:grpSp>
          <p:nvGrpSpPr>
            <p:cNvPr id="88" name="Groupe 87">
              <a:extLst>
                <a:ext uri="{FF2B5EF4-FFF2-40B4-BE49-F238E27FC236}">
                  <a16:creationId xmlns:a16="http://schemas.microsoft.com/office/drawing/2014/main" id="{4347BB97-18D1-4325-B575-7CBFA30151C9}"/>
                </a:ext>
              </a:extLst>
            </p:cNvPr>
            <p:cNvGrpSpPr/>
            <p:nvPr/>
          </p:nvGrpSpPr>
          <p:grpSpPr>
            <a:xfrm>
              <a:off x="5148064" y="3797708"/>
              <a:ext cx="1443709" cy="414477"/>
              <a:chOff x="5662192" y="2910474"/>
              <a:chExt cx="1443709" cy="414477"/>
            </a:xfrm>
          </p:grpSpPr>
          <p:pic>
            <p:nvPicPr>
              <p:cNvPr id="119" name="Image 118">
                <a:extLst>
                  <a:ext uri="{FF2B5EF4-FFF2-40B4-BE49-F238E27FC236}">
                    <a16:creationId xmlns:a16="http://schemas.microsoft.com/office/drawing/2014/main" id="{F0895D2C-2174-4510-B63B-E7CED3681F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8427" y="2910474"/>
                <a:ext cx="1251438" cy="414384"/>
              </a:xfrm>
              <a:prstGeom prst="rect">
                <a:avLst/>
              </a:prstGeom>
            </p:spPr>
          </p:pic>
          <p:sp>
            <p:nvSpPr>
              <p:cNvPr id="120" name="ZoneTexte 119">
                <a:extLst>
                  <a:ext uri="{FF2B5EF4-FFF2-40B4-BE49-F238E27FC236}">
                    <a16:creationId xmlns:a16="http://schemas.microsoft.com/office/drawing/2014/main" id="{AD36F3DB-7FEF-4707-99A7-84FF9295313E}"/>
                  </a:ext>
                </a:extLst>
              </p:cNvPr>
              <p:cNvSpPr txBox="1"/>
              <p:nvPr/>
            </p:nvSpPr>
            <p:spPr>
              <a:xfrm>
                <a:off x="5662192" y="2955619"/>
                <a:ext cx="1443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59739E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Spécificité</a:t>
                </a:r>
                <a:endParaRPr lang="fr-FR" sz="1200" b="1" dirty="0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grpSp>
          <p:nvGrpSpPr>
            <p:cNvPr id="92" name="Groupe 91">
              <a:extLst>
                <a:ext uri="{FF2B5EF4-FFF2-40B4-BE49-F238E27FC236}">
                  <a16:creationId xmlns:a16="http://schemas.microsoft.com/office/drawing/2014/main" id="{728CE3CF-FAC7-4EF2-A86E-C41F9CD94C03}"/>
                </a:ext>
              </a:extLst>
            </p:cNvPr>
            <p:cNvGrpSpPr/>
            <p:nvPr/>
          </p:nvGrpSpPr>
          <p:grpSpPr>
            <a:xfrm>
              <a:off x="3833677" y="3795236"/>
              <a:ext cx="1458403" cy="426648"/>
              <a:chOff x="4073849" y="2908002"/>
              <a:chExt cx="1458403" cy="426648"/>
            </a:xfrm>
          </p:grpSpPr>
          <p:pic>
            <p:nvPicPr>
              <p:cNvPr id="117" name="Image 116">
                <a:extLst>
                  <a:ext uri="{FF2B5EF4-FFF2-40B4-BE49-F238E27FC236}">
                    <a16:creationId xmlns:a16="http://schemas.microsoft.com/office/drawing/2014/main" id="{3C9B25A2-FD14-4891-9FC0-693A680CCC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4002" y="2908002"/>
                <a:ext cx="1251438" cy="414383"/>
              </a:xfrm>
              <a:prstGeom prst="rect">
                <a:avLst/>
              </a:prstGeom>
            </p:spPr>
          </p:pic>
          <p:sp>
            <p:nvSpPr>
              <p:cNvPr id="118" name="ZoneTexte 117">
                <a:extLst>
                  <a:ext uri="{FF2B5EF4-FFF2-40B4-BE49-F238E27FC236}">
                    <a16:creationId xmlns:a16="http://schemas.microsoft.com/office/drawing/2014/main" id="{E959FDF4-B11F-4C9E-86AE-326F90DF8478}"/>
                  </a:ext>
                </a:extLst>
              </p:cNvPr>
              <p:cNvSpPr txBox="1"/>
              <p:nvPr/>
            </p:nvSpPr>
            <p:spPr>
              <a:xfrm>
                <a:off x="4073849" y="2965318"/>
                <a:ext cx="1458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bg1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But</a:t>
                </a:r>
                <a:endParaRPr lang="fr-FR" sz="1200" b="1" dirty="0">
                  <a:solidFill>
                    <a:schemeClr val="bg1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grpSp>
          <p:nvGrpSpPr>
            <p:cNvPr id="102" name="Groupe 101">
              <a:extLst>
                <a:ext uri="{FF2B5EF4-FFF2-40B4-BE49-F238E27FC236}">
                  <a16:creationId xmlns:a16="http://schemas.microsoft.com/office/drawing/2014/main" id="{835B5AB0-7F1F-4D35-B57D-32EF9275A78B}"/>
                </a:ext>
              </a:extLst>
            </p:cNvPr>
            <p:cNvGrpSpPr/>
            <p:nvPr/>
          </p:nvGrpSpPr>
          <p:grpSpPr>
            <a:xfrm>
              <a:off x="2568804" y="3795420"/>
              <a:ext cx="1429898" cy="414383"/>
              <a:chOff x="2568804" y="2908186"/>
              <a:chExt cx="1429898" cy="414383"/>
            </a:xfrm>
          </p:grpSpPr>
          <p:pic>
            <p:nvPicPr>
              <p:cNvPr id="115" name="Image 114">
                <a:extLst>
                  <a:ext uri="{FF2B5EF4-FFF2-40B4-BE49-F238E27FC236}">
                    <a16:creationId xmlns:a16="http://schemas.microsoft.com/office/drawing/2014/main" id="{868B899A-18C7-4C4F-ADE6-389D9398D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3499" y="2908186"/>
                <a:ext cx="1251438" cy="414383"/>
              </a:xfrm>
              <a:prstGeom prst="rect">
                <a:avLst/>
              </a:prstGeom>
            </p:spPr>
          </p:pic>
          <p:sp>
            <p:nvSpPr>
              <p:cNvPr id="116" name="ZoneTexte 115">
                <a:extLst>
                  <a:ext uri="{FF2B5EF4-FFF2-40B4-BE49-F238E27FC236}">
                    <a16:creationId xmlns:a16="http://schemas.microsoft.com/office/drawing/2014/main" id="{06FA8E58-C450-4A1D-BC03-4D7BB9578BA8}"/>
                  </a:ext>
                </a:extLst>
              </p:cNvPr>
              <p:cNvSpPr txBox="1"/>
              <p:nvPr/>
            </p:nvSpPr>
            <p:spPr>
              <a:xfrm>
                <a:off x="2568804" y="2943632"/>
                <a:ext cx="1429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59739E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Principe</a:t>
                </a:r>
                <a:endParaRPr lang="fr-FR" sz="1200" b="1" dirty="0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</p:grpSp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2E225388-F18F-4687-9DD2-607A43DC0C92}"/>
              </a:ext>
            </a:extLst>
          </p:cNvPr>
          <p:cNvGrpSpPr/>
          <p:nvPr/>
        </p:nvGrpSpPr>
        <p:grpSpPr>
          <a:xfrm>
            <a:off x="2566319" y="1090145"/>
            <a:ext cx="4022969" cy="426648"/>
            <a:chOff x="2560049" y="3358568"/>
            <a:chExt cx="4022969" cy="426648"/>
          </a:xfrm>
        </p:grpSpPr>
        <p:grpSp>
          <p:nvGrpSpPr>
            <p:cNvPr id="122" name="Groupe 121">
              <a:extLst>
                <a:ext uri="{FF2B5EF4-FFF2-40B4-BE49-F238E27FC236}">
                  <a16:creationId xmlns:a16="http://schemas.microsoft.com/office/drawing/2014/main" id="{D4C71C74-DE23-45A1-8C71-0ED6CF4A37CE}"/>
                </a:ext>
              </a:extLst>
            </p:cNvPr>
            <p:cNvGrpSpPr/>
            <p:nvPr/>
          </p:nvGrpSpPr>
          <p:grpSpPr>
            <a:xfrm>
              <a:off x="5139309" y="3361040"/>
              <a:ext cx="1443709" cy="414477"/>
              <a:chOff x="5662192" y="2910474"/>
              <a:chExt cx="1443709" cy="414477"/>
            </a:xfrm>
          </p:grpSpPr>
          <p:pic>
            <p:nvPicPr>
              <p:cNvPr id="129" name="Image 128">
                <a:extLst>
                  <a:ext uri="{FF2B5EF4-FFF2-40B4-BE49-F238E27FC236}">
                    <a16:creationId xmlns:a16="http://schemas.microsoft.com/office/drawing/2014/main" id="{ADCEE84E-BA22-4584-A3EE-2A431DB84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8427" y="2910474"/>
                <a:ext cx="1251438" cy="414383"/>
              </a:xfrm>
              <a:prstGeom prst="rect">
                <a:avLst/>
              </a:prstGeom>
            </p:spPr>
          </p:pic>
          <p:sp>
            <p:nvSpPr>
              <p:cNvPr id="130" name="ZoneTexte 129">
                <a:extLst>
                  <a:ext uri="{FF2B5EF4-FFF2-40B4-BE49-F238E27FC236}">
                    <a16:creationId xmlns:a16="http://schemas.microsoft.com/office/drawing/2014/main" id="{8046CE14-FF4E-4363-A36A-6ACE240C448A}"/>
                  </a:ext>
                </a:extLst>
              </p:cNvPr>
              <p:cNvSpPr txBox="1"/>
              <p:nvPr/>
            </p:nvSpPr>
            <p:spPr>
              <a:xfrm>
                <a:off x="5662192" y="2955619"/>
                <a:ext cx="1443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bg1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Spécificité</a:t>
                </a:r>
                <a:endParaRPr lang="fr-FR" sz="1200" b="1" dirty="0">
                  <a:solidFill>
                    <a:schemeClr val="bg1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grpSp>
          <p:nvGrpSpPr>
            <p:cNvPr id="123" name="Groupe 122">
              <a:extLst>
                <a:ext uri="{FF2B5EF4-FFF2-40B4-BE49-F238E27FC236}">
                  <a16:creationId xmlns:a16="http://schemas.microsoft.com/office/drawing/2014/main" id="{E021F382-764D-4B39-B4CC-D35345F6CFFC}"/>
                </a:ext>
              </a:extLst>
            </p:cNvPr>
            <p:cNvGrpSpPr/>
            <p:nvPr/>
          </p:nvGrpSpPr>
          <p:grpSpPr>
            <a:xfrm>
              <a:off x="3824922" y="3358568"/>
              <a:ext cx="1458403" cy="426648"/>
              <a:chOff x="4073849" y="2908002"/>
              <a:chExt cx="1458403" cy="426648"/>
            </a:xfrm>
          </p:grpSpPr>
          <p:pic>
            <p:nvPicPr>
              <p:cNvPr id="127" name="Image 126">
                <a:extLst>
                  <a:ext uri="{FF2B5EF4-FFF2-40B4-BE49-F238E27FC236}">
                    <a16:creationId xmlns:a16="http://schemas.microsoft.com/office/drawing/2014/main" id="{B4FA763B-963D-4B56-8B08-E4C4BBD68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4002" y="2908002"/>
                <a:ext cx="1251438" cy="414384"/>
              </a:xfrm>
              <a:prstGeom prst="rect">
                <a:avLst/>
              </a:prstGeom>
            </p:spPr>
          </p:pic>
          <p:sp>
            <p:nvSpPr>
              <p:cNvPr id="128" name="ZoneTexte 127">
                <a:extLst>
                  <a:ext uri="{FF2B5EF4-FFF2-40B4-BE49-F238E27FC236}">
                    <a16:creationId xmlns:a16="http://schemas.microsoft.com/office/drawing/2014/main" id="{C80E8416-E0B2-4FE3-87B1-5CBE8E4B3655}"/>
                  </a:ext>
                </a:extLst>
              </p:cNvPr>
              <p:cNvSpPr txBox="1"/>
              <p:nvPr/>
            </p:nvSpPr>
            <p:spPr>
              <a:xfrm>
                <a:off x="4073849" y="2965318"/>
                <a:ext cx="1458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59739E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But</a:t>
                </a:r>
                <a:endParaRPr lang="fr-FR" sz="1200" b="1" dirty="0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grpSp>
          <p:nvGrpSpPr>
            <p:cNvPr id="124" name="Groupe 123">
              <a:extLst>
                <a:ext uri="{FF2B5EF4-FFF2-40B4-BE49-F238E27FC236}">
                  <a16:creationId xmlns:a16="http://schemas.microsoft.com/office/drawing/2014/main" id="{D2E61980-DC29-4EB4-8CD6-5BE8B341D601}"/>
                </a:ext>
              </a:extLst>
            </p:cNvPr>
            <p:cNvGrpSpPr/>
            <p:nvPr/>
          </p:nvGrpSpPr>
          <p:grpSpPr>
            <a:xfrm>
              <a:off x="2560049" y="3358752"/>
              <a:ext cx="1429898" cy="414383"/>
              <a:chOff x="2568804" y="2908186"/>
              <a:chExt cx="1429898" cy="414383"/>
            </a:xfrm>
          </p:grpSpPr>
          <p:pic>
            <p:nvPicPr>
              <p:cNvPr id="125" name="Image 124">
                <a:extLst>
                  <a:ext uri="{FF2B5EF4-FFF2-40B4-BE49-F238E27FC236}">
                    <a16:creationId xmlns:a16="http://schemas.microsoft.com/office/drawing/2014/main" id="{B6D0D460-3294-4804-9EB7-B66FC5DC0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3499" y="2908186"/>
                <a:ext cx="1251438" cy="414383"/>
              </a:xfrm>
              <a:prstGeom prst="rect">
                <a:avLst/>
              </a:prstGeom>
            </p:spPr>
          </p:pic>
          <p:sp>
            <p:nvSpPr>
              <p:cNvPr id="126" name="ZoneTexte 125">
                <a:extLst>
                  <a:ext uri="{FF2B5EF4-FFF2-40B4-BE49-F238E27FC236}">
                    <a16:creationId xmlns:a16="http://schemas.microsoft.com/office/drawing/2014/main" id="{589944C6-A09E-42EF-9374-123932C7A175}"/>
                  </a:ext>
                </a:extLst>
              </p:cNvPr>
              <p:cNvSpPr txBox="1"/>
              <p:nvPr/>
            </p:nvSpPr>
            <p:spPr>
              <a:xfrm>
                <a:off x="2568804" y="2943632"/>
                <a:ext cx="1429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59739E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Principe</a:t>
                </a:r>
                <a:endParaRPr lang="fr-FR" sz="1200" b="1" dirty="0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</p:grpSp>
      <p:sp>
        <p:nvSpPr>
          <p:cNvPr id="144" name="ZoneTexte 143">
            <a:extLst>
              <a:ext uri="{FF2B5EF4-FFF2-40B4-BE49-F238E27FC236}">
                <a16:creationId xmlns:a16="http://schemas.microsoft.com/office/drawing/2014/main" id="{B9969C02-E076-4B9B-B188-A94765106A5A}"/>
              </a:ext>
            </a:extLst>
          </p:cNvPr>
          <p:cNvSpPr txBox="1"/>
          <p:nvPr/>
        </p:nvSpPr>
        <p:spPr>
          <a:xfrm>
            <a:off x="1130981" y="2701048"/>
            <a:ext cx="6172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Traiter </a:t>
            </a: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automatiquement </a:t>
            </a:r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de nouvelles</a:t>
            </a:r>
          </a:p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	    instances de données </a:t>
            </a:r>
            <a:endParaRPr lang="fr-FR" sz="1400" b="1" dirty="0">
              <a:solidFill>
                <a:srgbClr val="59739E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EC8CFE55-1D6C-484A-9013-E97B1155E494}"/>
              </a:ext>
            </a:extLst>
          </p:cNvPr>
          <p:cNvSpPr txBox="1"/>
          <p:nvPr/>
        </p:nvSpPr>
        <p:spPr>
          <a:xfrm>
            <a:off x="217894" y="4817552"/>
            <a:ext cx="291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59739E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Une décision</a:t>
            </a:r>
            <a:endParaRPr lang="fr-FR" sz="2400" b="1" dirty="0">
              <a:solidFill>
                <a:srgbClr val="59739E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3D176113-5D4C-4333-B2A4-7ADF77191641}"/>
              </a:ext>
            </a:extLst>
          </p:cNvPr>
          <p:cNvSpPr txBox="1"/>
          <p:nvPr/>
        </p:nvSpPr>
        <p:spPr>
          <a:xfrm>
            <a:off x="220345" y="4824442"/>
            <a:ext cx="2368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59739E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Un teste</a:t>
            </a:r>
            <a:endParaRPr lang="fr-FR" sz="2400" b="1" dirty="0">
              <a:solidFill>
                <a:srgbClr val="59739E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1F680EC1-8FDF-4CD9-BF3D-1C29C1303F26}"/>
              </a:ext>
            </a:extLst>
          </p:cNvPr>
          <p:cNvSpPr txBox="1"/>
          <p:nvPr/>
        </p:nvSpPr>
        <p:spPr>
          <a:xfrm>
            <a:off x="2042160" y="2322777"/>
            <a:ext cx="1696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12750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Parcours</a:t>
            </a:r>
            <a:endParaRPr lang="fr-FR" b="1" dirty="0">
              <a:solidFill>
                <a:srgbClr val="012750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167061F3-C084-41C5-855B-FE1F9F522EE5}"/>
              </a:ext>
            </a:extLst>
          </p:cNvPr>
          <p:cNvSpPr txBox="1"/>
          <p:nvPr/>
        </p:nvSpPr>
        <p:spPr>
          <a:xfrm>
            <a:off x="69435" y="5367711"/>
            <a:ext cx="3197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Nouvelle instance</a:t>
            </a:r>
            <a:endParaRPr lang="fr-FR" sz="1600" b="1" dirty="0">
              <a:solidFill>
                <a:srgbClr val="59739E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153" name="Image 152">
            <a:extLst>
              <a:ext uri="{FF2B5EF4-FFF2-40B4-BE49-F238E27FC236}">
                <a16:creationId xmlns:a16="http://schemas.microsoft.com/office/drawing/2014/main" id="{55C21380-B458-4B8D-A7CC-4A314A859E1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189" y="2367811"/>
            <a:ext cx="219893" cy="219893"/>
          </a:xfrm>
          <a:prstGeom prst="rect">
            <a:avLst/>
          </a:prstGeom>
        </p:spPr>
      </p:pic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0E8633F1-9DC5-4651-93EE-77268F51C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434796"/>
              </p:ext>
            </p:extLst>
          </p:nvPr>
        </p:nvGraphicFramePr>
        <p:xfrm>
          <a:off x="364610" y="5792692"/>
          <a:ext cx="260688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960">
                  <a:extLst>
                    <a:ext uri="{9D8B030D-6E8A-4147-A177-3AD203B41FA5}">
                      <a16:colId xmlns:a16="http://schemas.microsoft.com/office/drawing/2014/main" val="2168628778"/>
                    </a:ext>
                  </a:extLst>
                </a:gridCol>
                <a:gridCol w="868960">
                  <a:extLst>
                    <a:ext uri="{9D8B030D-6E8A-4147-A177-3AD203B41FA5}">
                      <a16:colId xmlns:a16="http://schemas.microsoft.com/office/drawing/2014/main" val="3337491516"/>
                    </a:ext>
                  </a:extLst>
                </a:gridCol>
                <a:gridCol w="868960">
                  <a:extLst>
                    <a:ext uri="{9D8B030D-6E8A-4147-A177-3AD203B41FA5}">
                      <a16:colId xmlns:a16="http://schemas.microsoft.com/office/drawing/2014/main" val="876785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rgbClr val="3C3A3E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661918"/>
                  </a:ext>
                </a:extLst>
              </a:tr>
            </a:tbl>
          </a:graphicData>
        </a:graphic>
      </p:graphicFrame>
      <p:graphicFrame>
        <p:nvGraphicFramePr>
          <p:cNvPr id="66" name="Tableau 65">
            <a:extLst>
              <a:ext uri="{FF2B5EF4-FFF2-40B4-BE49-F238E27FC236}">
                <a16:creationId xmlns:a16="http://schemas.microsoft.com/office/drawing/2014/main" id="{B009228A-58CE-48BB-A713-A8E8AD988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02297"/>
              </p:ext>
            </p:extLst>
          </p:nvPr>
        </p:nvGraphicFramePr>
        <p:xfrm>
          <a:off x="371459" y="5792692"/>
          <a:ext cx="260688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960">
                  <a:extLst>
                    <a:ext uri="{9D8B030D-6E8A-4147-A177-3AD203B41FA5}">
                      <a16:colId xmlns:a16="http://schemas.microsoft.com/office/drawing/2014/main" val="2168628778"/>
                    </a:ext>
                  </a:extLst>
                </a:gridCol>
                <a:gridCol w="868960">
                  <a:extLst>
                    <a:ext uri="{9D8B030D-6E8A-4147-A177-3AD203B41FA5}">
                      <a16:colId xmlns:a16="http://schemas.microsoft.com/office/drawing/2014/main" val="3337491516"/>
                    </a:ext>
                  </a:extLst>
                </a:gridCol>
                <a:gridCol w="868960">
                  <a:extLst>
                    <a:ext uri="{9D8B030D-6E8A-4147-A177-3AD203B41FA5}">
                      <a16:colId xmlns:a16="http://schemas.microsoft.com/office/drawing/2014/main" val="876785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000" dirty="0">
                        <a:solidFill>
                          <a:srgbClr val="3C3A3E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661918"/>
                  </a:ext>
                </a:extLst>
              </a:tr>
            </a:tbl>
          </a:graphicData>
        </a:graphic>
      </p:graphicFrame>
      <p:grpSp>
        <p:nvGrpSpPr>
          <p:cNvPr id="6" name="Groupe 5">
            <a:extLst>
              <a:ext uri="{FF2B5EF4-FFF2-40B4-BE49-F238E27FC236}">
                <a16:creationId xmlns:a16="http://schemas.microsoft.com/office/drawing/2014/main" id="{16B7722D-9EBA-4776-B2BB-DD299402194F}"/>
              </a:ext>
            </a:extLst>
          </p:cNvPr>
          <p:cNvGrpSpPr/>
          <p:nvPr/>
        </p:nvGrpSpPr>
        <p:grpSpPr>
          <a:xfrm>
            <a:off x="248953" y="-36873"/>
            <a:ext cx="5716154" cy="1039649"/>
            <a:chOff x="248953" y="-36873"/>
            <a:chExt cx="5716154" cy="1039649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4B034383-BAA2-4E95-81D8-6B27C26C6C15}"/>
                </a:ext>
              </a:extLst>
            </p:cNvPr>
            <p:cNvGrpSpPr/>
            <p:nvPr/>
          </p:nvGrpSpPr>
          <p:grpSpPr>
            <a:xfrm>
              <a:off x="4196831" y="-29631"/>
              <a:ext cx="1768276" cy="1031659"/>
              <a:chOff x="4196831" y="-29631"/>
              <a:chExt cx="1768276" cy="1031659"/>
            </a:xfrm>
          </p:grpSpPr>
          <p:grpSp>
            <p:nvGrpSpPr>
              <p:cNvPr id="104" name="Groupe 103">
                <a:extLst>
                  <a:ext uri="{FF2B5EF4-FFF2-40B4-BE49-F238E27FC236}">
                    <a16:creationId xmlns:a16="http://schemas.microsoft.com/office/drawing/2014/main" id="{05383043-8D42-409E-910C-9FE808D8B6C1}"/>
                  </a:ext>
                </a:extLst>
              </p:cNvPr>
              <p:cNvGrpSpPr/>
              <p:nvPr/>
            </p:nvGrpSpPr>
            <p:grpSpPr>
              <a:xfrm>
                <a:off x="4196831" y="-29631"/>
                <a:ext cx="1606372" cy="1031659"/>
                <a:chOff x="4196831" y="-29631"/>
                <a:chExt cx="1606372" cy="1031659"/>
              </a:xfrm>
            </p:grpSpPr>
            <p:grpSp>
              <p:nvGrpSpPr>
                <p:cNvPr id="105" name="Groupe 104">
                  <a:extLst>
                    <a:ext uri="{FF2B5EF4-FFF2-40B4-BE49-F238E27FC236}">
                      <a16:creationId xmlns:a16="http://schemas.microsoft.com/office/drawing/2014/main" id="{8FB93EA1-124C-44EA-A1A6-A4DC94DF0CD3}"/>
                    </a:ext>
                  </a:extLst>
                </p:cNvPr>
                <p:cNvGrpSpPr/>
                <p:nvPr/>
              </p:nvGrpSpPr>
              <p:grpSpPr>
                <a:xfrm>
                  <a:off x="4196831" y="-29631"/>
                  <a:ext cx="1606372" cy="729867"/>
                  <a:chOff x="4196831" y="-29631"/>
                  <a:chExt cx="1606372" cy="729867"/>
                </a:xfrm>
              </p:grpSpPr>
              <p:sp>
                <p:nvSpPr>
                  <p:cNvPr id="110" name="ZoneTexte 109">
                    <a:hlinkClick r:id="rId11" action="ppaction://hlinksldjump"/>
                    <a:extLst>
                      <a:ext uri="{FF2B5EF4-FFF2-40B4-BE49-F238E27FC236}">
                        <a16:creationId xmlns:a16="http://schemas.microsoft.com/office/drawing/2014/main" id="{6ACF1648-E716-4107-A606-892F3508C8F3}"/>
                      </a:ext>
                    </a:extLst>
                  </p:cNvPr>
                  <p:cNvSpPr txBox="1"/>
                  <p:nvPr/>
                </p:nvSpPr>
                <p:spPr>
                  <a:xfrm>
                    <a:off x="4196831" y="-29631"/>
                    <a:ext cx="901209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chemeClr val="bg1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Introduction</a:t>
                    </a:r>
                  </a:p>
                </p:txBody>
              </p:sp>
              <p:sp>
                <p:nvSpPr>
                  <p:cNvPr id="112" name="ZoneTexte 111">
                    <a:hlinkClick r:id="rId12" action="ppaction://hlinksldjump"/>
                    <a:extLst>
                      <a:ext uri="{FF2B5EF4-FFF2-40B4-BE49-F238E27FC236}">
                        <a16:creationId xmlns:a16="http://schemas.microsoft.com/office/drawing/2014/main" id="{5B2556AE-BE7D-4E5C-A5DB-CDD56DEB3634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015" y="135152"/>
                    <a:ext cx="1531188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rgbClr val="00244D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Construction de l’arbre</a:t>
                    </a:r>
                  </a:p>
                </p:txBody>
              </p:sp>
              <p:sp>
                <p:nvSpPr>
                  <p:cNvPr id="113" name="ZoneTexte 112">
                    <a:hlinkClick r:id="rId13" action="ppaction://hlinksldjump"/>
                    <a:extLst>
                      <a:ext uri="{FF2B5EF4-FFF2-40B4-BE49-F238E27FC236}">
                        <a16:creationId xmlns:a16="http://schemas.microsoft.com/office/drawing/2014/main" id="{11EDA4CA-6831-4D3B-AC73-85910325F39B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015" y="296565"/>
                    <a:ext cx="129715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rgbClr val="00244D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Critères de division</a:t>
                    </a:r>
                  </a:p>
                </p:txBody>
              </p:sp>
              <p:sp>
                <p:nvSpPr>
                  <p:cNvPr id="114" name="ZoneTexte 113">
                    <a:hlinkClick r:id="rId14" action="ppaction://hlinksldjump"/>
                    <a:extLst>
                      <a:ext uri="{FF2B5EF4-FFF2-40B4-BE49-F238E27FC236}">
                        <a16:creationId xmlns:a16="http://schemas.microsoft.com/office/drawing/2014/main" id="{7EC744DB-2584-46EA-BD0A-331BF2EA09B7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015" y="454015"/>
                    <a:ext cx="64312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rgbClr val="00244D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Elagage</a:t>
                    </a:r>
                    <a:endParaRPr lang="fr-FR" sz="105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endParaRPr>
                  </a:p>
                </p:txBody>
              </p:sp>
            </p:grpSp>
            <p:sp>
              <p:nvSpPr>
                <p:cNvPr id="106" name="ZoneTexte 105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D733CCAC-15E6-4987-862B-BD44D18F67AC}"/>
                    </a:ext>
                  </a:extLst>
                </p:cNvPr>
                <p:cNvSpPr txBox="1"/>
                <p:nvPr/>
              </p:nvSpPr>
              <p:spPr>
                <a:xfrm>
                  <a:off x="4217352" y="755807"/>
                  <a:ext cx="81304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12750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Conclusion</a:t>
                  </a:r>
                </a:p>
              </p:txBody>
            </p:sp>
          </p:grpSp>
          <p:sp>
            <p:nvSpPr>
              <p:cNvPr id="154" name="ZoneTexte 15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1EC28A12-1D6F-4CE6-B750-7136855A6251}"/>
                  </a:ext>
                </a:extLst>
              </p:cNvPr>
              <p:cNvSpPr txBox="1"/>
              <p:nvPr/>
            </p:nvSpPr>
            <p:spPr>
              <a:xfrm>
                <a:off x="4272015" y="604927"/>
                <a:ext cx="169309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Les différents algorithmes</a:t>
                </a:r>
                <a:endParaRPr lang="fr-FR" sz="1050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endParaRPr>
              </a:p>
            </p:txBody>
          </p:sp>
        </p:grpSp>
        <p:sp>
          <p:nvSpPr>
            <p:cNvPr id="64" name="ZoneTexte 63">
              <a:hlinkClick r:id="rId17" action="ppaction://hlinksldjump"/>
              <a:extLst>
                <a:ext uri="{FF2B5EF4-FFF2-40B4-BE49-F238E27FC236}">
                  <a16:creationId xmlns:a16="http://schemas.microsoft.com/office/drawing/2014/main" id="{B4A60DB3-DD45-448F-93D3-56CB69270643}"/>
                </a:ext>
              </a:extLst>
            </p:cNvPr>
            <p:cNvSpPr txBox="1"/>
            <p:nvPr/>
          </p:nvSpPr>
          <p:spPr>
            <a:xfrm>
              <a:off x="266487" y="-36873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Big Data</a:t>
              </a:r>
            </a:p>
          </p:txBody>
        </p:sp>
        <p:sp>
          <p:nvSpPr>
            <p:cNvPr id="65" name="ZoneTexte 64">
              <a:hlinkClick r:id="rId11" action="ppaction://hlinksldjump"/>
              <a:extLst>
                <a:ext uri="{FF2B5EF4-FFF2-40B4-BE49-F238E27FC236}">
                  <a16:creationId xmlns:a16="http://schemas.microsoft.com/office/drawing/2014/main" id="{77834233-3001-4172-A228-04F2A69B6342}"/>
                </a:ext>
              </a:extLst>
            </p:cNvPr>
            <p:cNvSpPr txBox="1"/>
            <p:nvPr/>
          </p:nvSpPr>
          <p:spPr>
            <a:xfrm>
              <a:off x="266487" y="295479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chemeClr val="bg1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</a:t>
              </a:r>
            </a:p>
          </p:txBody>
        </p:sp>
        <p:sp>
          <p:nvSpPr>
            <p:cNvPr id="67" name="ZoneTexte 66">
              <a:hlinkClick r:id="rId18" action="ppaction://hlinksldjump"/>
              <a:extLst>
                <a:ext uri="{FF2B5EF4-FFF2-40B4-BE49-F238E27FC236}">
                  <a16:creationId xmlns:a16="http://schemas.microsoft.com/office/drawing/2014/main" id="{322FC298-06D8-4A28-97B1-936F2C77D12D}"/>
                </a:ext>
              </a:extLst>
            </p:cNvPr>
            <p:cNvSpPr txBox="1"/>
            <p:nvPr/>
          </p:nvSpPr>
          <p:spPr>
            <a:xfrm>
              <a:off x="248953" y="633444"/>
              <a:ext cx="3990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 dans le Big Data</a:t>
              </a:r>
            </a:p>
          </p:txBody>
        </p:sp>
      </p:grpSp>
      <p:pic>
        <p:nvPicPr>
          <p:cNvPr id="69" name="Image 68">
            <a:extLst>
              <a:ext uri="{FF2B5EF4-FFF2-40B4-BE49-F238E27FC236}">
                <a16:creationId xmlns:a16="http://schemas.microsoft.com/office/drawing/2014/main" id="{BABB65C6-AA66-45A6-864B-F0FFF3B469A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70" name="Espace réservé du numéro de diapositive 3">
            <a:extLst>
              <a:ext uri="{FF2B5EF4-FFF2-40B4-BE49-F238E27FC236}">
                <a16:creationId xmlns:a16="http://schemas.microsoft.com/office/drawing/2014/main" id="{AD445D59-488F-48AC-923A-531863821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13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47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00539 -0.13449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" y="-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59259E-6 L 0.00087 0.06482 " pathEditMode="relative" rAng="0" ptsTypes="AA">
                                      <p:cBhvr>
                                        <p:cTn id="87" dur="3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"/>
                            </p:stCondLst>
                            <p:childTnLst>
                              <p:par>
                                <p:cTn id="8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06482 L 0.23108 0.06991 " pathEditMode="relative" rAng="0" ptsTypes="AA">
                                      <p:cBhvr>
                                        <p:cTn id="90" dur="3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"/>
                            </p:stCondLst>
                            <p:childTnLst>
                              <p:par>
                                <p:cTn id="9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108 0.06991 L 0.2316 0.22408 " pathEditMode="relative" rAng="0" ptsTypes="AA">
                                      <p:cBhvr>
                                        <p:cTn id="93" dur="3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"/>
                            </p:stCondLst>
                            <p:childTnLst>
                              <p:par>
                                <p:cTn id="9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16 0.22408 L 0.18663 0.40116 " pathEditMode="relative" rAng="0" ptsTypes="AA">
                                      <p:cBhvr>
                                        <p:cTn id="96" dur="3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7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6" grpId="1"/>
      <p:bldP spid="144" grpId="0"/>
      <p:bldP spid="144" grpId="1"/>
      <p:bldP spid="146" grpId="0"/>
      <p:bldP spid="146" grpId="1"/>
      <p:bldP spid="146" grpId="2"/>
      <p:bldP spid="147" grpId="0"/>
      <p:bldP spid="147" grpId="1"/>
      <p:bldP spid="148" grpId="0"/>
      <p:bldP spid="148" grpId="1"/>
      <p:bldP spid="1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ZoneTexte 39">
            <a:extLst>
              <a:ext uri="{FF2B5EF4-FFF2-40B4-BE49-F238E27FC236}">
                <a16:creationId xmlns:a16="http://schemas.microsoft.com/office/drawing/2014/main" id="{0745FA94-F4F0-42F9-8348-47D460012592}"/>
              </a:ext>
            </a:extLst>
          </p:cNvPr>
          <p:cNvSpPr txBox="1"/>
          <p:nvPr/>
        </p:nvSpPr>
        <p:spPr>
          <a:xfrm>
            <a:off x="674871" y="5775089"/>
            <a:ext cx="3897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Chercher l’attribut de division </a:t>
            </a:r>
            <a:endParaRPr lang="fr-FR" sz="1400" b="1" dirty="0">
              <a:solidFill>
                <a:srgbClr val="59739E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B5DD3234-B0B8-45BE-88F0-398B38C419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75" y="6093990"/>
            <a:ext cx="291616" cy="304295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254849DC-4321-44B3-BD0E-E78B174C35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07" y="6086326"/>
            <a:ext cx="291615" cy="304294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4900E4FE-A761-409C-B279-170D902E9FAA}"/>
              </a:ext>
            </a:extLst>
          </p:cNvPr>
          <p:cNvSpPr txBox="1"/>
          <p:nvPr/>
        </p:nvSpPr>
        <p:spPr>
          <a:xfrm>
            <a:off x="688655" y="6121086"/>
            <a:ext cx="272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Diviser l’ensemble </a:t>
            </a:r>
            <a:endParaRPr lang="fr-FR" sz="1200" b="1" dirty="0">
              <a:solidFill>
                <a:srgbClr val="59739E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1FE33C02-50DF-40AD-AB48-EECCC3CF1C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75" y="6417181"/>
            <a:ext cx="291616" cy="304295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6C9E9307-F50B-4EC7-AD41-E41AE89B91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75" y="6420234"/>
            <a:ext cx="291615" cy="304294"/>
          </a:xfrm>
          <a:prstGeom prst="rect">
            <a:avLst/>
          </a:prstGeom>
        </p:spPr>
      </p:pic>
      <p:sp>
        <p:nvSpPr>
          <p:cNvPr id="95" name="ZoneTexte 94">
            <a:extLst>
              <a:ext uri="{FF2B5EF4-FFF2-40B4-BE49-F238E27FC236}">
                <a16:creationId xmlns:a16="http://schemas.microsoft.com/office/drawing/2014/main" id="{050891C5-DD1B-42E6-ACF2-C26D0DC5AD58}"/>
              </a:ext>
            </a:extLst>
          </p:cNvPr>
          <p:cNvSpPr txBox="1"/>
          <p:nvPr/>
        </p:nvSpPr>
        <p:spPr>
          <a:xfrm>
            <a:off x="688655" y="6431597"/>
            <a:ext cx="272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59739E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Arrêter</a:t>
            </a:r>
            <a:endParaRPr lang="fr-FR" sz="1200" b="1" dirty="0">
              <a:solidFill>
                <a:srgbClr val="59739E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19F44C70-9635-4D8B-BDF3-9B9C14C20F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33" y="5746945"/>
            <a:ext cx="291615" cy="304294"/>
          </a:xfrm>
          <a:prstGeom prst="rect">
            <a:avLst/>
          </a:prstGeom>
        </p:spPr>
      </p:pic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89B47804-F8A0-4A5C-AC25-77ED082D0B39}"/>
              </a:ext>
            </a:extLst>
          </p:cNvPr>
          <p:cNvGraphicFramePr>
            <a:graphicFrameLocks noGrp="1"/>
          </p:cNvGraphicFramePr>
          <p:nvPr/>
        </p:nvGraphicFramePr>
        <p:xfrm>
          <a:off x="1774490" y="4136095"/>
          <a:ext cx="5918624" cy="33566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79656">
                  <a:extLst>
                    <a:ext uri="{9D8B030D-6E8A-4147-A177-3AD203B41FA5}">
                      <a16:colId xmlns:a16="http://schemas.microsoft.com/office/drawing/2014/main" val="1787788797"/>
                    </a:ext>
                  </a:extLst>
                </a:gridCol>
                <a:gridCol w="1479656">
                  <a:extLst>
                    <a:ext uri="{9D8B030D-6E8A-4147-A177-3AD203B41FA5}">
                      <a16:colId xmlns:a16="http://schemas.microsoft.com/office/drawing/2014/main" val="2124634213"/>
                    </a:ext>
                  </a:extLst>
                </a:gridCol>
                <a:gridCol w="1479656">
                  <a:extLst>
                    <a:ext uri="{9D8B030D-6E8A-4147-A177-3AD203B41FA5}">
                      <a16:colId xmlns:a16="http://schemas.microsoft.com/office/drawing/2014/main" val="2925775036"/>
                    </a:ext>
                  </a:extLst>
                </a:gridCol>
                <a:gridCol w="1479656">
                  <a:extLst>
                    <a:ext uri="{9D8B030D-6E8A-4147-A177-3AD203B41FA5}">
                      <a16:colId xmlns:a16="http://schemas.microsoft.com/office/drawing/2014/main" val="3211027145"/>
                    </a:ext>
                  </a:extLst>
                </a:gridCol>
              </a:tblGrid>
              <a:tr h="335662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Haute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Faible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Oui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Angines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80461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A2B7CA2-9C4C-4E1C-B2E7-C64D2825A432}"/>
              </a:ext>
            </a:extLst>
          </p:cNvPr>
          <p:cNvGraphicFramePr>
            <a:graphicFrameLocks noGrp="1"/>
          </p:cNvGraphicFramePr>
          <p:nvPr/>
        </p:nvGraphicFramePr>
        <p:xfrm>
          <a:off x="1774490" y="3757967"/>
          <a:ext cx="5918624" cy="33566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79656">
                  <a:extLst>
                    <a:ext uri="{9D8B030D-6E8A-4147-A177-3AD203B41FA5}">
                      <a16:colId xmlns:a16="http://schemas.microsoft.com/office/drawing/2014/main" val="1748704685"/>
                    </a:ext>
                  </a:extLst>
                </a:gridCol>
                <a:gridCol w="1479656">
                  <a:extLst>
                    <a:ext uri="{9D8B030D-6E8A-4147-A177-3AD203B41FA5}">
                      <a16:colId xmlns:a16="http://schemas.microsoft.com/office/drawing/2014/main" val="3505915741"/>
                    </a:ext>
                  </a:extLst>
                </a:gridCol>
                <a:gridCol w="1479656">
                  <a:extLst>
                    <a:ext uri="{9D8B030D-6E8A-4147-A177-3AD203B41FA5}">
                      <a16:colId xmlns:a16="http://schemas.microsoft.com/office/drawing/2014/main" val="2735402996"/>
                    </a:ext>
                  </a:extLst>
                </a:gridCol>
                <a:gridCol w="1479656">
                  <a:extLst>
                    <a:ext uri="{9D8B030D-6E8A-4147-A177-3AD203B41FA5}">
                      <a16:colId xmlns:a16="http://schemas.microsoft.com/office/drawing/2014/main" val="2047317767"/>
                    </a:ext>
                  </a:extLst>
                </a:gridCol>
              </a:tblGrid>
              <a:tr h="335662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Basse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Non faible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Oui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Angines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020587"/>
                  </a:ext>
                </a:extLst>
              </a:tr>
            </a:tbl>
          </a:graphicData>
        </a:graphic>
      </p:graphicFrame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CE031C40-C1D7-4A61-9A6E-4CC46C9AEAEC}"/>
              </a:ext>
            </a:extLst>
          </p:cNvPr>
          <p:cNvGraphicFramePr>
            <a:graphicFrameLocks noGrp="1"/>
          </p:cNvGraphicFramePr>
          <p:nvPr/>
        </p:nvGraphicFramePr>
        <p:xfrm>
          <a:off x="1774490" y="3383907"/>
          <a:ext cx="5918624" cy="33566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79656">
                  <a:extLst>
                    <a:ext uri="{9D8B030D-6E8A-4147-A177-3AD203B41FA5}">
                      <a16:colId xmlns:a16="http://schemas.microsoft.com/office/drawing/2014/main" val="1766747945"/>
                    </a:ext>
                  </a:extLst>
                </a:gridCol>
                <a:gridCol w="1479656">
                  <a:extLst>
                    <a:ext uri="{9D8B030D-6E8A-4147-A177-3AD203B41FA5}">
                      <a16:colId xmlns:a16="http://schemas.microsoft.com/office/drawing/2014/main" val="3963444823"/>
                    </a:ext>
                  </a:extLst>
                </a:gridCol>
                <a:gridCol w="1479656">
                  <a:extLst>
                    <a:ext uri="{9D8B030D-6E8A-4147-A177-3AD203B41FA5}">
                      <a16:colId xmlns:a16="http://schemas.microsoft.com/office/drawing/2014/main" val="3500435093"/>
                    </a:ext>
                  </a:extLst>
                </a:gridCol>
                <a:gridCol w="1479656">
                  <a:extLst>
                    <a:ext uri="{9D8B030D-6E8A-4147-A177-3AD203B41FA5}">
                      <a16:colId xmlns:a16="http://schemas.microsoft.com/office/drawing/2014/main" val="1783393100"/>
                    </a:ext>
                  </a:extLst>
                </a:gridCol>
              </a:tblGrid>
              <a:tr h="335662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ysClr val="windowText" lastClr="000000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Haute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ysClr val="windowText" lastClr="000000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Faible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ysClr val="windowText" lastClr="000000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Non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ysClr val="windowText" lastClr="000000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Fièvre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019175"/>
                  </a:ext>
                </a:extLst>
              </a:tr>
            </a:tbl>
          </a:graphicData>
        </a:graphic>
      </p:graphicFrame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01F9F7AA-A0B3-45ED-B2DD-118E76562A1C}"/>
              </a:ext>
            </a:extLst>
          </p:cNvPr>
          <p:cNvGraphicFramePr>
            <a:graphicFrameLocks noGrp="1"/>
          </p:cNvGraphicFramePr>
          <p:nvPr/>
        </p:nvGraphicFramePr>
        <p:xfrm>
          <a:off x="1774490" y="3017422"/>
          <a:ext cx="5918624" cy="33566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79656">
                  <a:extLst>
                    <a:ext uri="{9D8B030D-6E8A-4147-A177-3AD203B41FA5}">
                      <a16:colId xmlns:a16="http://schemas.microsoft.com/office/drawing/2014/main" val="1222894023"/>
                    </a:ext>
                  </a:extLst>
                </a:gridCol>
                <a:gridCol w="1479656">
                  <a:extLst>
                    <a:ext uri="{9D8B030D-6E8A-4147-A177-3AD203B41FA5}">
                      <a16:colId xmlns:a16="http://schemas.microsoft.com/office/drawing/2014/main" val="2092378793"/>
                    </a:ext>
                  </a:extLst>
                </a:gridCol>
                <a:gridCol w="1479656">
                  <a:extLst>
                    <a:ext uri="{9D8B030D-6E8A-4147-A177-3AD203B41FA5}">
                      <a16:colId xmlns:a16="http://schemas.microsoft.com/office/drawing/2014/main" val="815187955"/>
                    </a:ext>
                  </a:extLst>
                </a:gridCol>
                <a:gridCol w="1479656">
                  <a:extLst>
                    <a:ext uri="{9D8B030D-6E8A-4147-A177-3AD203B41FA5}">
                      <a16:colId xmlns:a16="http://schemas.microsoft.com/office/drawing/2014/main" val="3231847037"/>
                    </a:ext>
                  </a:extLst>
                </a:gridCol>
              </a:tblGrid>
              <a:tr h="335662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ysClr val="windowText" lastClr="000000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Normal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ysClr val="windowText" lastClr="000000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Non faible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ysClr val="windowText" lastClr="000000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Non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ysClr val="windowText" lastClr="000000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Non malade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826744"/>
                  </a:ext>
                </a:extLst>
              </a:tr>
            </a:tbl>
          </a:graphicData>
        </a:graphic>
      </p:graphicFrame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E4C997F2-0C52-4029-B608-4F6B227C5167}"/>
              </a:ext>
            </a:extLst>
          </p:cNvPr>
          <p:cNvGraphicFramePr>
            <a:graphicFrameLocks noGrp="1"/>
          </p:cNvGraphicFramePr>
          <p:nvPr/>
        </p:nvGraphicFramePr>
        <p:xfrm>
          <a:off x="1785292" y="2636300"/>
          <a:ext cx="5918624" cy="33566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79656">
                  <a:extLst>
                    <a:ext uri="{9D8B030D-6E8A-4147-A177-3AD203B41FA5}">
                      <a16:colId xmlns:a16="http://schemas.microsoft.com/office/drawing/2014/main" val="1652356301"/>
                    </a:ext>
                  </a:extLst>
                </a:gridCol>
                <a:gridCol w="1479656">
                  <a:extLst>
                    <a:ext uri="{9D8B030D-6E8A-4147-A177-3AD203B41FA5}">
                      <a16:colId xmlns:a16="http://schemas.microsoft.com/office/drawing/2014/main" val="44411650"/>
                    </a:ext>
                  </a:extLst>
                </a:gridCol>
                <a:gridCol w="1479656">
                  <a:extLst>
                    <a:ext uri="{9D8B030D-6E8A-4147-A177-3AD203B41FA5}">
                      <a16:colId xmlns:a16="http://schemas.microsoft.com/office/drawing/2014/main" val="2617080131"/>
                    </a:ext>
                  </a:extLst>
                </a:gridCol>
                <a:gridCol w="1479656">
                  <a:extLst>
                    <a:ext uri="{9D8B030D-6E8A-4147-A177-3AD203B41FA5}">
                      <a16:colId xmlns:a16="http://schemas.microsoft.com/office/drawing/2014/main" val="2988954681"/>
                    </a:ext>
                  </a:extLst>
                </a:gridCol>
              </a:tblGrid>
              <a:tr h="335662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ysClr val="windowText" lastClr="000000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Basse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ysClr val="windowText" lastClr="000000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Non faible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ysClr val="windowText" lastClr="000000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Oui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ysClr val="windowText" lastClr="000000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Angines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175236"/>
                  </a:ext>
                </a:extLst>
              </a:tr>
            </a:tbl>
          </a:graphicData>
        </a:graphic>
      </p:graphicFrame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6EAB0613-88E2-4C7D-8331-EEFB86801FFF}"/>
              </a:ext>
            </a:extLst>
          </p:cNvPr>
          <p:cNvGraphicFramePr>
            <a:graphicFrameLocks noGrp="1"/>
          </p:cNvGraphicFramePr>
          <p:nvPr/>
        </p:nvGraphicFramePr>
        <p:xfrm>
          <a:off x="1774490" y="2266971"/>
          <a:ext cx="5918624" cy="33566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79656">
                  <a:extLst>
                    <a:ext uri="{9D8B030D-6E8A-4147-A177-3AD203B41FA5}">
                      <a16:colId xmlns:a16="http://schemas.microsoft.com/office/drawing/2014/main" val="4133677213"/>
                    </a:ext>
                  </a:extLst>
                </a:gridCol>
                <a:gridCol w="1479656">
                  <a:extLst>
                    <a:ext uri="{9D8B030D-6E8A-4147-A177-3AD203B41FA5}">
                      <a16:colId xmlns:a16="http://schemas.microsoft.com/office/drawing/2014/main" val="635465218"/>
                    </a:ext>
                  </a:extLst>
                </a:gridCol>
                <a:gridCol w="1479656">
                  <a:extLst>
                    <a:ext uri="{9D8B030D-6E8A-4147-A177-3AD203B41FA5}">
                      <a16:colId xmlns:a16="http://schemas.microsoft.com/office/drawing/2014/main" val="387962652"/>
                    </a:ext>
                  </a:extLst>
                </a:gridCol>
                <a:gridCol w="1479656">
                  <a:extLst>
                    <a:ext uri="{9D8B030D-6E8A-4147-A177-3AD203B41FA5}">
                      <a16:colId xmlns:a16="http://schemas.microsoft.com/office/drawing/2014/main" val="920494842"/>
                    </a:ext>
                  </a:extLst>
                </a:gridCol>
              </a:tblGrid>
              <a:tr h="335662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ysClr val="windowText" lastClr="000000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Normal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ysClr val="windowText" lastClr="000000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Non faible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ysClr val="windowText" lastClr="000000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Non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ysClr val="windowText" lastClr="000000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Non malade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484344"/>
                  </a:ext>
                </a:extLst>
              </a:tr>
            </a:tbl>
          </a:graphicData>
        </a:graphic>
      </p:graphicFrame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59FB9519-3554-4A35-A606-94F9ED70BE14}"/>
              </a:ext>
            </a:extLst>
          </p:cNvPr>
          <p:cNvGraphicFramePr>
            <a:graphicFrameLocks noGrp="1"/>
          </p:cNvGraphicFramePr>
          <p:nvPr/>
        </p:nvGraphicFramePr>
        <p:xfrm>
          <a:off x="1774490" y="1882776"/>
          <a:ext cx="5918624" cy="33566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79656">
                  <a:extLst>
                    <a:ext uri="{9D8B030D-6E8A-4147-A177-3AD203B41FA5}">
                      <a16:colId xmlns:a16="http://schemas.microsoft.com/office/drawing/2014/main" val="1671096158"/>
                    </a:ext>
                  </a:extLst>
                </a:gridCol>
                <a:gridCol w="1479656">
                  <a:extLst>
                    <a:ext uri="{9D8B030D-6E8A-4147-A177-3AD203B41FA5}">
                      <a16:colId xmlns:a16="http://schemas.microsoft.com/office/drawing/2014/main" val="2263404240"/>
                    </a:ext>
                  </a:extLst>
                </a:gridCol>
                <a:gridCol w="1479656">
                  <a:extLst>
                    <a:ext uri="{9D8B030D-6E8A-4147-A177-3AD203B41FA5}">
                      <a16:colId xmlns:a16="http://schemas.microsoft.com/office/drawing/2014/main" val="2060940902"/>
                    </a:ext>
                  </a:extLst>
                </a:gridCol>
                <a:gridCol w="1479656">
                  <a:extLst>
                    <a:ext uri="{9D8B030D-6E8A-4147-A177-3AD203B41FA5}">
                      <a16:colId xmlns:a16="http://schemas.microsoft.com/office/drawing/2014/main" val="703879122"/>
                    </a:ext>
                  </a:extLst>
                </a:gridCol>
              </a:tblGrid>
              <a:tr h="335662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Température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Faiblesse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Toux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Maladie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977918"/>
                  </a:ext>
                </a:extLst>
              </a:tr>
            </a:tbl>
          </a:graphicData>
        </a:graphic>
      </p:graphicFrame>
      <p:pic>
        <p:nvPicPr>
          <p:cNvPr id="25" name="Image 24">
            <a:extLst>
              <a:ext uri="{FF2B5EF4-FFF2-40B4-BE49-F238E27FC236}">
                <a16:creationId xmlns:a16="http://schemas.microsoft.com/office/drawing/2014/main" id="{BD580DBF-A0B7-415B-A943-9FB84BCC8B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09" y="1763287"/>
            <a:ext cx="1513309" cy="532837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674A518E-A65C-4081-B2C9-AB13419E20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33" y="5737496"/>
            <a:ext cx="291616" cy="304295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CA90B683-635D-4930-B39A-3A55EF1023A3}"/>
              </a:ext>
            </a:extLst>
          </p:cNvPr>
          <p:cNvGrpSpPr/>
          <p:nvPr/>
        </p:nvGrpSpPr>
        <p:grpSpPr>
          <a:xfrm>
            <a:off x="3538634" y="1701238"/>
            <a:ext cx="2470429" cy="2097413"/>
            <a:chOff x="3538634" y="1701238"/>
            <a:chExt cx="2470429" cy="2097413"/>
          </a:xfrm>
        </p:grpSpPr>
        <p:graphicFrame>
          <p:nvGraphicFramePr>
            <p:cNvPr id="81" name="Objet 80">
              <a:extLst>
                <a:ext uri="{FF2B5EF4-FFF2-40B4-BE49-F238E27FC236}">
                  <a16:creationId xmlns:a16="http://schemas.microsoft.com/office/drawing/2014/main" id="{D15F9652-E500-4619-8F72-487A42DC518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17520" y="1882775"/>
            <a:ext cx="54167" cy="18484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53" r:id="rId7" imgW="260280" imgH="27360" progId="">
                    <p:embed/>
                  </p:oleObj>
                </mc:Choice>
                <mc:Fallback>
                  <p:oleObj r:id="rId7" imgW="260280" imgH="27360" progId="">
                    <p:embed/>
                    <p:pic>
                      <p:nvPicPr>
                        <p:cNvPr id="81" name="Objet 80">
                          <a:extLst>
                            <a:ext uri="{FF2B5EF4-FFF2-40B4-BE49-F238E27FC236}">
                              <a16:creationId xmlns:a16="http://schemas.microsoft.com/office/drawing/2014/main" id="{D15F9652-E500-4619-8F72-487A42DC518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17520" y="1882775"/>
                          <a:ext cx="54167" cy="184840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31A6C10B-413B-46E3-88A7-4EBD04014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42481" flipV="1">
              <a:off x="3503503" y="2401802"/>
              <a:ext cx="1452264" cy="51136"/>
            </a:xfrm>
            <a:prstGeom prst="rect">
              <a:avLst/>
            </a:prstGeom>
          </p:spPr>
        </p:pic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99C03405-BF1B-4847-A2F2-59F05ABE6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364109" flipV="1">
              <a:off x="4556799" y="2373113"/>
              <a:ext cx="1452264" cy="51136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5EB056AE-80E6-4C20-86A2-2D4B75485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22352" flipH="1">
              <a:off x="3603369" y="2757262"/>
              <a:ext cx="206192" cy="335662"/>
            </a:xfrm>
            <a:prstGeom prst="rect">
              <a:avLst/>
            </a:prstGeom>
          </p:spPr>
        </p:pic>
        <p:pic>
          <p:nvPicPr>
            <p:cNvPr id="84" name="Image 83">
              <a:extLst>
                <a:ext uri="{FF2B5EF4-FFF2-40B4-BE49-F238E27FC236}">
                  <a16:creationId xmlns:a16="http://schemas.microsoft.com/office/drawing/2014/main" id="{5AC6BF1C-69BD-46BD-8A6C-6B2326964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4614546" y="3527724"/>
              <a:ext cx="206192" cy="335662"/>
            </a:xfrm>
            <a:prstGeom prst="rect">
              <a:avLst/>
            </a:prstGeom>
          </p:spPr>
        </p:pic>
        <p:pic>
          <p:nvPicPr>
            <p:cNvPr id="86" name="Image 85">
              <a:extLst>
                <a:ext uri="{FF2B5EF4-FFF2-40B4-BE49-F238E27FC236}">
                  <a16:creationId xmlns:a16="http://schemas.microsoft.com/office/drawing/2014/main" id="{6ADE44A3-A466-4E0B-A123-F578EA882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38440" y="2642931"/>
              <a:ext cx="206192" cy="335662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EBAE884-9817-49AE-82B6-3926DF3305EA}"/>
              </a:ext>
            </a:extLst>
          </p:cNvPr>
          <p:cNvSpPr/>
          <p:nvPr/>
        </p:nvSpPr>
        <p:spPr>
          <a:xfrm>
            <a:off x="4006447" y="1583465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Température</a:t>
            </a: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DB08AAAD-FF4D-40C3-B3CA-4CD8C3C22E8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43" y="3707348"/>
            <a:ext cx="915741" cy="45257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5B55AD2-0AF3-4A00-8847-A32DC40A9C72}"/>
              </a:ext>
            </a:extLst>
          </p:cNvPr>
          <p:cNvSpPr/>
          <p:nvPr/>
        </p:nvSpPr>
        <p:spPr>
          <a:xfrm>
            <a:off x="4403619" y="3861048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Toux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77D8FF84-B81A-468A-8996-8381EA077D3B}"/>
              </a:ext>
            </a:extLst>
          </p:cNvPr>
          <p:cNvGrpSpPr/>
          <p:nvPr/>
        </p:nvGrpSpPr>
        <p:grpSpPr>
          <a:xfrm>
            <a:off x="4134177" y="4019347"/>
            <a:ext cx="1167368" cy="695115"/>
            <a:chOff x="4134177" y="4054618"/>
            <a:chExt cx="1167368" cy="695115"/>
          </a:xfrm>
        </p:grpSpPr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3375C909-0516-4F2C-987A-C996A5228C22}"/>
                </a:ext>
              </a:extLst>
            </p:cNvPr>
            <p:cNvGrpSpPr/>
            <p:nvPr/>
          </p:nvGrpSpPr>
          <p:grpSpPr>
            <a:xfrm>
              <a:off x="4144914" y="4054618"/>
              <a:ext cx="819792" cy="675372"/>
              <a:chOff x="4009283" y="4664126"/>
              <a:chExt cx="1052857" cy="876190"/>
            </a:xfrm>
          </p:grpSpPr>
          <p:pic>
            <p:nvPicPr>
              <p:cNvPr id="46" name="Image 45">
                <a:extLst>
                  <a:ext uri="{FF2B5EF4-FFF2-40B4-BE49-F238E27FC236}">
                    <a16:creationId xmlns:a16="http://schemas.microsoft.com/office/drawing/2014/main" id="{06BF4BD6-EE07-4F08-8D56-ED2C3495B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977798">
                <a:off x="4009283" y="5059931"/>
                <a:ext cx="876190" cy="63492"/>
              </a:xfrm>
              <a:prstGeom prst="rect">
                <a:avLst/>
              </a:prstGeom>
            </p:spPr>
          </p:pic>
          <p:pic>
            <p:nvPicPr>
              <p:cNvPr id="98" name="Image 97">
                <a:extLst>
                  <a:ext uri="{FF2B5EF4-FFF2-40B4-BE49-F238E27FC236}">
                    <a16:creationId xmlns:a16="http://schemas.microsoft.com/office/drawing/2014/main" id="{D4DD7982-7DE3-43D8-8B4E-D636C06D1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73039">
                <a:off x="4592299" y="5070475"/>
                <a:ext cx="876190" cy="63492"/>
              </a:xfrm>
              <a:prstGeom prst="rect">
                <a:avLst/>
              </a:prstGeom>
            </p:spPr>
          </p:pic>
        </p:grp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1B14B2DC-9A94-41F1-ABA9-FCD8C22A7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72955" flipH="1">
              <a:off x="4134177" y="4461396"/>
              <a:ext cx="174569" cy="284183"/>
            </a:xfrm>
            <a:prstGeom prst="rect">
              <a:avLst/>
            </a:prstGeom>
          </p:spPr>
        </p:pic>
        <p:pic>
          <p:nvPicPr>
            <p:cNvPr id="100" name="Image 99">
              <a:extLst>
                <a:ext uri="{FF2B5EF4-FFF2-40B4-BE49-F238E27FC236}">
                  <a16:creationId xmlns:a16="http://schemas.microsoft.com/office/drawing/2014/main" id="{D8C9AB31-DE02-45CE-9CFD-92C6632B1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288224" flipH="1">
              <a:off x="5072169" y="4520358"/>
              <a:ext cx="174569" cy="284182"/>
            </a:xfrm>
            <a:prstGeom prst="rect">
              <a:avLst/>
            </a:prstGeom>
          </p:spPr>
        </p:pic>
      </p:grpSp>
      <p:pic>
        <p:nvPicPr>
          <p:cNvPr id="102" name="Image 101">
            <a:extLst>
              <a:ext uri="{FF2B5EF4-FFF2-40B4-BE49-F238E27FC236}">
                <a16:creationId xmlns:a16="http://schemas.microsoft.com/office/drawing/2014/main" id="{5D2AE2D4-F665-4B74-9D88-5CCD0D95676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94" y="2928836"/>
            <a:ext cx="1044115" cy="689507"/>
          </a:xfrm>
          <a:prstGeom prst="rect">
            <a:avLst/>
          </a:prstGeom>
        </p:spPr>
      </p:pic>
      <p:pic>
        <p:nvPicPr>
          <p:cNvPr id="104" name="Image 103">
            <a:extLst>
              <a:ext uri="{FF2B5EF4-FFF2-40B4-BE49-F238E27FC236}">
                <a16:creationId xmlns:a16="http://schemas.microsoft.com/office/drawing/2014/main" id="{B7BAF8D3-D219-4981-9C74-BC39A13828E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673" y="2978593"/>
            <a:ext cx="1044115" cy="689507"/>
          </a:xfrm>
          <a:prstGeom prst="rect">
            <a:avLst/>
          </a:prstGeom>
        </p:spPr>
      </p:pic>
      <p:pic>
        <p:nvPicPr>
          <p:cNvPr id="105" name="Image 104">
            <a:extLst>
              <a:ext uri="{FF2B5EF4-FFF2-40B4-BE49-F238E27FC236}">
                <a16:creationId xmlns:a16="http://schemas.microsoft.com/office/drawing/2014/main" id="{B4472464-C623-42D9-ADB6-D6CAE41DB8F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759" y="4574589"/>
            <a:ext cx="784652" cy="518164"/>
          </a:xfrm>
          <a:prstGeom prst="rect">
            <a:avLst/>
          </a:prstGeom>
        </p:spPr>
      </p:pic>
      <p:pic>
        <p:nvPicPr>
          <p:cNvPr id="106" name="Image 105">
            <a:extLst>
              <a:ext uri="{FF2B5EF4-FFF2-40B4-BE49-F238E27FC236}">
                <a16:creationId xmlns:a16="http://schemas.microsoft.com/office/drawing/2014/main" id="{9F459299-1E7F-4091-A494-0EB8BF3E812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10" y="4647720"/>
            <a:ext cx="784652" cy="518164"/>
          </a:xfrm>
          <a:prstGeom prst="rect">
            <a:avLst/>
          </a:prstGeom>
        </p:spPr>
      </p:pic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D1646E50-57A7-40EA-B9A6-246D2D94051B}"/>
              </a:ext>
            </a:extLst>
          </p:cNvPr>
          <p:cNvGrpSpPr/>
          <p:nvPr/>
        </p:nvGrpSpPr>
        <p:grpSpPr>
          <a:xfrm>
            <a:off x="17253" y="1090145"/>
            <a:ext cx="1458403" cy="426648"/>
            <a:chOff x="4073849" y="2908002"/>
            <a:chExt cx="1458403" cy="426648"/>
          </a:xfrm>
        </p:grpSpPr>
        <p:pic>
          <p:nvPicPr>
            <p:cNvPr id="117" name="Image 116">
              <a:extLst>
                <a:ext uri="{FF2B5EF4-FFF2-40B4-BE49-F238E27FC236}">
                  <a16:creationId xmlns:a16="http://schemas.microsoft.com/office/drawing/2014/main" id="{B4D592A0-4F34-4EE2-BF28-C5AAF2515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4002" y="2908002"/>
              <a:ext cx="1251438" cy="414384"/>
            </a:xfrm>
            <a:prstGeom prst="rect">
              <a:avLst/>
            </a:prstGeom>
          </p:spPr>
        </p:pic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25C0450A-BB1C-44D3-8C85-EF706F069C09}"/>
                </a:ext>
              </a:extLst>
            </p:cNvPr>
            <p:cNvSpPr txBox="1"/>
            <p:nvPr/>
          </p:nvSpPr>
          <p:spPr>
            <a:xfrm>
              <a:off x="4073849" y="2965318"/>
              <a:ext cx="145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Exemple</a:t>
              </a:r>
              <a:endParaRPr lang="fr-FR" sz="1200" b="1" dirty="0">
                <a:solidFill>
                  <a:srgbClr val="59739E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pic>
        <p:nvPicPr>
          <p:cNvPr id="56" name="Image 55">
            <a:extLst>
              <a:ext uri="{FF2B5EF4-FFF2-40B4-BE49-F238E27FC236}">
                <a16:creationId xmlns:a16="http://schemas.microsoft.com/office/drawing/2014/main" id="{6B1DD0E0-88D4-4CB3-8206-D10156CE821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920" y="4099485"/>
            <a:ext cx="915741" cy="604711"/>
          </a:xfrm>
          <a:prstGeom prst="rect">
            <a:avLst/>
          </a:prstGeom>
        </p:spPr>
      </p:pic>
      <p:grpSp>
        <p:nvGrpSpPr>
          <p:cNvPr id="57" name="Groupe 56">
            <a:extLst>
              <a:ext uri="{FF2B5EF4-FFF2-40B4-BE49-F238E27FC236}">
                <a16:creationId xmlns:a16="http://schemas.microsoft.com/office/drawing/2014/main" id="{E5493333-53E1-47F2-880D-FF48C4CF74A4}"/>
              </a:ext>
            </a:extLst>
          </p:cNvPr>
          <p:cNvGrpSpPr/>
          <p:nvPr/>
        </p:nvGrpSpPr>
        <p:grpSpPr>
          <a:xfrm>
            <a:off x="248953" y="-36873"/>
            <a:ext cx="5716154" cy="1039649"/>
            <a:chOff x="248953" y="-36873"/>
            <a:chExt cx="5716154" cy="1039649"/>
          </a:xfrm>
        </p:grpSpPr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8F869584-3C4A-491B-961E-C2DD8E938C36}"/>
                </a:ext>
              </a:extLst>
            </p:cNvPr>
            <p:cNvGrpSpPr/>
            <p:nvPr/>
          </p:nvGrpSpPr>
          <p:grpSpPr>
            <a:xfrm>
              <a:off x="4196831" y="-29631"/>
              <a:ext cx="1768276" cy="1031659"/>
              <a:chOff x="4196831" y="-29631"/>
              <a:chExt cx="1768276" cy="1031659"/>
            </a:xfrm>
          </p:grpSpPr>
          <p:grpSp>
            <p:nvGrpSpPr>
              <p:cNvPr id="62" name="Groupe 61">
                <a:extLst>
                  <a:ext uri="{FF2B5EF4-FFF2-40B4-BE49-F238E27FC236}">
                    <a16:creationId xmlns:a16="http://schemas.microsoft.com/office/drawing/2014/main" id="{7FABE655-66E1-4DB6-8635-B57E7AC262DE}"/>
                  </a:ext>
                </a:extLst>
              </p:cNvPr>
              <p:cNvGrpSpPr/>
              <p:nvPr/>
            </p:nvGrpSpPr>
            <p:grpSpPr>
              <a:xfrm>
                <a:off x="4196831" y="-29631"/>
                <a:ext cx="1606372" cy="1031659"/>
                <a:chOff x="4196831" y="-29631"/>
                <a:chExt cx="1606372" cy="1031659"/>
              </a:xfrm>
            </p:grpSpPr>
            <p:grpSp>
              <p:nvGrpSpPr>
                <p:cNvPr id="64" name="Groupe 63">
                  <a:extLst>
                    <a:ext uri="{FF2B5EF4-FFF2-40B4-BE49-F238E27FC236}">
                      <a16:creationId xmlns:a16="http://schemas.microsoft.com/office/drawing/2014/main" id="{737C9EA8-5139-429F-B55F-A5B5E04C279D}"/>
                    </a:ext>
                  </a:extLst>
                </p:cNvPr>
                <p:cNvGrpSpPr/>
                <p:nvPr/>
              </p:nvGrpSpPr>
              <p:grpSpPr>
                <a:xfrm>
                  <a:off x="4196831" y="-29631"/>
                  <a:ext cx="1606372" cy="729867"/>
                  <a:chOff x="4196831" y="-29631"/>
                  <a:chExt cx="1606372" cy="729867"/>
                </a:xfrm>
              </p:grpSpPr>
              <p:sp>
                <p:nvSpPr>
                  <p:cNvPr id="66" name="ZoneTexte 65">
                    <a:hlinkClick r:id="rId18" action="ppaction://hlinksldjump"/>
                    <a:extLst>
                      <a:ext uri="{FF2B5EF4-FFF2-40B4-BE49-F238E27FC236}">
                        <a16:creationId xmlns:a16="http://schemas.microsoft.com/office/drawing/2014/main" id="{9B54C360-A8B5-4F32-8F6D-90A56B2171CE}"/>
                      </a:ext>
                    </a:extLst>
                  </p:cNvPr>
                  <p:cNvSpPr txBox="1"/>
                  <p:nvPr/>
                </p:nvSpPr>
                <p:spPr>
                  <a:xfrm>
                    <a:off x="4196831" y="-29631"/>
                    <a:ext cx="901209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rgbClr val="00244D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Introduction</a:t>
                    </a:r>
                  </a:p>
                </p:txBody>
              </p:sp>
              <p:sp>
                <p:nvSpPr>
                  <p:cNvPr id="67" name="ZoneTexte 66">
                    <a:hlinkClick r:id="rId19" action="ppaction://hlinksldjump"/>
                    <a:extLst>
                      <a:ext uri="{FF2B5EF4-FFF2-40B4-BE49-F238E27FC236}">
                        <a16:creationId xmlns:a16="http://schemas.microsoft.com/office/drawing/2014/main" id="{C7C0E295-D775-4B5A-ABD7-8097DF0965C7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015" y="135152"/>
                    <a:ext cx="1531188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chemeClr val="bg1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Construction de l’arbre</a:t>
                    </a:r>
                  </a:p>
                </p:txBody>
              </p:sp>
              <p:sp>
                <p:nvSpPr>
                  <p:cNvPr id="68" name="ZoneTexte 67">
                    <a:hlinkClick r:id="rId20" action="ppaction://hlinksldjump"/>
                    <a:extLst>
                      <a:ext uri="{FF2B5EF4-FFF2-40B4-BE49-F238E27FC236}">
                        <a16:creationId xmlns:a16="http://schemas.microsoft.com/office/drawing/2014/main" id="{3E84FC7E-B805-4159-B566-9D9582E191CB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015" y="296565"/>
                    <a:ext cx="129715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rgbClr val="00244D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Critères de division</a:t>
                    </a:r>
                  </a:p>
                </p:txBody>
              </p:sp>
              <p:sp>
                <p:nvSpPr>
                  <p:cNvPr id="69" name="ZoneTexte 68">
                    <a:hlinkClick r:id="rId21" action="ppaction://hlinksldjump"/>
                    <a:extLst>
                      <a:ext uri="{FF2B5EF4-FFF2-40B4-BE49-F238E27FC236}">
                        <a16:creationId xmlns:a16="http://schemas.microsoft.com/office/drawing/2014/main" id="{3F2B2115-7F80-4186-BD98-C9F9A08E1C1E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015" y="454015"/>
                    <a:ext cx="64312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rgbClr val="00244D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Elagage</a:t>
                    </a:r>
                    <a:endParaRPr lang="fr-FR" sz="105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endParaRPr>
                  </a:p>
                </p:txBody>
              </p:sp>
            </p:grpSp>
            <p:sp>
              <p:nvSpPr>
                <p:cNvPr id="65" name="ZoneTexte 64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69B33151-FE05-46AA-803B-FE2BE1B43BB4}"/>
                    </a:ext>
                  </a:extLst>
                </p:cNvPr>
                <p:cNvSpPr txBox="1"/>
                <p:nvPr/>
              </p:nvSpPr>
              <p:spPr>
                <a:xfrm>
                  <a:off x="4217352" y="755807"/>
                  <a:ext cx="81304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12750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Conclusion</a:t>
                  </a:r>
                </a:p>
              </p:txBody>
            </p:sp>
          </p:grpSp>
          <p:sp>
            <p:nvSpPr>
              <p:cNvPr id="63" name="ZoneTexte 62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0C941959-9D81-4F0E-B04F-5DEA79E8AA79}"/>
                  </a:ext>
                </a:extLst>
              </p:cNvPr>
              <p:cNvSpPr txBox="1"/>
              <p:nvPr/>
            </p:nvSpPr>
            <p:spPr>
              <a:xfrm>
                <a:off x="4272015" y="604927"/>
                <a:ext cx="169309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Les différents algorithmes</a:t>
                </a:r>
                <a:endParaRPr lang="fr-FR" sz="1050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endParaRPr>
              </a:p>
            </p:txBody>
          </p:sp>
        </p:grpSp>
        <p:sp>
          <p:nvSpPr>
            <p:cNvPr id="59" name="ZoneTexte 58">
              <a:hlinkClick r:id="rId24" action="ppaction://hlinksldjump"/>
              <a:extLst>
                <a:ext uri="{FF2B5EF4-FFF2-40B4-BE49-F238E27FC236}">
                  <a16:creationId xmlns:a16="http://schemas.microsoft.com/office/drawing/2014/main" id="{D1354577-013C-4D4F-B414-A399B32CFD08}"/>
                </a:ext>
              </a:extLst>
            </p:cNvPr>
            <p:cNvSpPr txBox="1"/>
            <p:nvPr/>
          </p:nvSpPr>
          <p:spPr>
            <a:xfrm>
              <a:off x="266487" y="-36873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Big Data</a:t>
              </a:r>
            </a:p>
          </p:txBody>
        </p:sp>
        <p:sp>
          <p:nvSpPr>
            <p:cNvPr id="60" name="ZoneTexte 59">
              <a:hlinkClick r:id="rId18" action="ppaction://hlinksldjump"/>
              <a:extLst>
                <a:ext uri="{FF2B5EF4-FFF2-40B4-BE49-F238E27FC236}">
                  <a16:creationId xmlns:a16="http://schemas.microsoft.com/office/drawing/2014/main" id="{09A32DD6-CC44-42E5-8345-9D4197A45C0E}"/>
                </a:ext>
              </a:extLst>
            </p:cNvPr>
            <p:cNvSpPr txBox="1"/>
            <p:nvPr/>
          </p:nvSpPr>
          <p:spPr>
            <a:xfrm>
              <a:off x="266487" y="295479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chemeClr val="bg1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</a:t>
              </a:r>
            </a:p>
          </p:txBody>
        </p:sp>
        <p:sp>
          <p:nvSpPr>
            <p:cNvPr id="61" name="ZoneTexte 60">
              <a:hlinkClick r:id="rId25" action="ppaction://hlinksldjump"/>
              <a:extLst>
                <a:ext uri="{FF2B5EF4-FFF2-40B4-BE49-F238E27FC236}">
                  <a16:creationId xmlns:a16="http://schemas.microsoft.com/office/drawing/2014/main" id="{F2863B08-DDB2-4916-85AE-C4AECFBAA11F}"/>
                </a:ext>
              </a:extLst>
            </p:cNvPr>
            <p:cNvSpPr txBox="1"/>
            <p:nvPr/>
          </p:nvSpPr>
          <p:spPr>
            <a:xfrm>
              <a:off x="248953" y="633444"/>
              <a:ext cx="3990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 dans le Big Data</a:t>
              </a:r>
            </a:p>
          </p:txBody>
        </p:sp>
      </p:grpSp>
      <p:pic>
        <p:nvPicPr>
          <p:cNvPr id="71" name="Image 70">
            <a:extLst>
              <a:ext uri="{FF2B5EF4-FFF2-40B4-BE49-F238E27FC236}">
                <a16:creationId xmlns:a16="http://schemas.microsoft.com/office/drawing/2014/main" id="{9ED84EAE-531F-4261-9155-6FCDBBE6CFF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72" name="Espace réservé du numéro de diapositive 3">
            <a:extLst>
              <a:ext uri="{FF2B5EF4-FFF2-40B4-BE49-F238E27FC236}">
                <a16:creationId xmlns:a16="http://schemas.microsoft.com/office/drawing/2014/main" id="{A67B3814-9BED-48B9-9EEB-29535BF57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14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53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0.26181 0.10833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90" y="541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26181 0.03773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90" y="187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6 L 0.26459 0.06064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29" y="303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0.2658 -0.06203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310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-0.00191 0.13959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696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1.38889E-6 0.27361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4907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0.13959 L 0.28941 0.19283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2662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-0.25399 0.08703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4352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ZoneTexte 49">
            <a:extLst>
              <a:ext uri="{FF2B5EF4-FFF2-40B4-BE49-F238E27FC236}">
                <a16:creationId xmlns:a16="http://schemas.microsoft.com/office/drawing/2014/main" id="{AEB2C3B0-FB75-46A2-9F83-A38C7169C998}"/>
              </a:ext>
            </a:extLst>
          </p:cNvPr>
          <p:cNvSpPr txBox="1"/>
          <p:nvPr/>
        </p:nvSpPr>
        <p:spPr>
          <a:xfrm>
            <a:off x="2850039" y="2124735"/>
            <a:ext cx="340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Gain d’information</a:t>
            </a:r>
            <a:endParaRPr lang="fr-FR" b="1" dirty="0">
              <a:solidFill>
                <a:srgbClr val="59739E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234B96F7-9176-49FC-9BF4-205A709DE32D}"/>
              </a:ext>
            </a:extLst>
          </p:cNvPr>
          <p:cNvSpPr txBox="1"/>
          <p:nvPr/>
        </p:nvSpPr>
        <p:spPr>
          <a:xfrm>
            <a:off x="2850039" y="3272843"/>
            <a:ext cx="340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Impureté de Gini</a:t>
            </a:r>
            <a:endParaRPr lang="fr-FR" b="1" dirty="0">
              <a:solidFill>
                <a:srgbClr val="59739E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94151F4E-DE04-4562-8787-7452085B14C7}"/>
              </a:ext>
            </a:extLst>
          </p:cNvPr>
          <p:cNvSpPr txBox="1"/>
          <p:nvPr/>
        </p:nvSpPr>
        <p:spPr>
          <a:xfrm>
            <a:off x="2850039" y="3839561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Chi-Square</a:t>
            </a:r>
            <a:endParaRPr lang="fr-FR" b="1" dirty="0">
              <a:solidFill>
                <a:srgbClr val="59739E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C74CD2FD-F934-4EA1-9D6A-00E6603FD5E4}"/>
              </a:ext>
            </a:extLst>
          </p:cNvPr>
          <p:cNvSpPr txBox="1"/>
          <p:nvPr/>
        </p:nvSpPr>
        <p:spPr>
          <a:xfrm>
            <a:off x="2850039" y="2716766"/>
            <a:ext cx="340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Rapport de gain </a:t>
            </a:r>
            <a:endParaRPr lang="fr-FR" b="1" dirty="0">
              <a:solidFill>
                <a:srgbClr val="59739E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7ECF943E-1AD9-4CC5-91D2-8DE72C0B0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912849"/>
            <a:ext cx="2105264" cy="4289973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335A2211-03C3-4BB7-AD12-906E4F7632A5}"/>
              </a:ext>
            </a:extLst>
          </p:cNvPr>
          <p:cNvSpPr txBox="1"/>
          <p:nvPr/>
        </p:nvSpPr>
        <p:spPr>
          <a:xfrm>
            <a:off x="2479644" y="2632251"/>
            <a:ext cx="407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Critère de division ?</a:t>
            </a:r>
            <a:endParaRPr lang="fr-FR" b="1" dirty="0">
              <a:solidFill>
                <a:srgbClr val="59739E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401BCB9B-55E8-40C7-8F1D-6449CDF75D76}"/>
              </a:ext>
            </a:extLst>
          </p:cNvPr>
          <p:cNvGrpSpPr/>
          <p:nvPr/>
        </p:nvGrpSpPr>
        <p:grpSpPr>
          <a:xfrm>
            <a:off x="5950953" y="3188689"/>
            <a:ext cx="2443652" cy="612147"/>
            <a:chOff x="4191125" y="1016717"/>
            <a:chExt cx="2443652" cy="612147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D30FD117-1151-40F4-B035-2F7A4F208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125" y="1016717"/>
              <a:ext cx="2443652" cy="612147"/>
            </a:xfrm>
            <a:prstGeom prst="rect">
              <a:avLst/>
            </a:prstGeom>
          </p:spPr>
        </p:pic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71EAA95C-95CC-4906-A694-65BD2014A803}"/>
                </a:ext>
              </a:extLst>
            </p:cNvPr>
            <p:cNvSpPr txBox="1"/>
            <p:nvPr/>
          </p:nvSpPr>
          <p:spPr>
            <a:xfrm>
              <a:off x="4659438" y="1134987"/>
              <a:ext cx="15966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tx2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Dispersion d’une </a:t>
              </a:r>
            </a:p>
            <a:p>
              <a:r>
                <a:rPr lang="fr-FR" sz="1200" b="1" dirty="0">
                  <a:solidFill>
                    <a:schemeClr val="tx2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distribution</a:t>
              </a:r>
              <a:endParaRPr lang="fr-FR" sz="1000" b="1" dirty="0">
                <a:solidFill>
                  <a:schemeClr val="tx2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B5F119E0-AD26-47A1-B3F9-524ED62684CA}"/>
              </a:ext>
            </a:extLst>
          </p:cNvPr>
          <p:cNvGrpSpPr/>
          <p:nvPr/>
        </p:nvGrpSpPr>
        <p:grpSpPr>
          <a:xfrm>
            <a:off x="414466" y="2543324"/>
            <a:ext cx="2443651" cy="612147"/>
            <a:chOff x="4191125" y="1016717"/>
            <a:chExt cx="2443651" cy="612147"/>
          </a:xfrm>
        </p:grpSpPr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31398C28-4B58-4167-92EC-AA76A0B1B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125" y="1016717"/>
              <a:ext cx="2443651" cy="612147"/>
            </a:xfrm>
            <a:prstGeom prst="rect">
              <a:avLst/>
            </a:prstGeom>
          </p:spPr>
        </p:pic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7E1ECB1C-94C4-4D87-9D96-5E3C6B9ACEBB}"/>
                </a:ext>
              </a:extLst>
            </p:cNvPr>
            <p:cNvSpPr txBox="1"/>
            <p:nvPr/>
          </p:nvSpPr>
          <p:spPr>
            <a:xfrm>
              <a:off x="4564359" y="1111129"/>
              <a:ext cx="15966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tx2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Optimisation du </a:t>
              </a:r>
            </a:p>
            <a:p>
              <a:r>
                <a:rPr lang="fr-FR" sz="1200" b="1" dirty="0">
                  <a:solidFill>
                    <a:schemeClr val="tx2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Gain d’information</a:t>
              </a:r>
              <a:endParaRPr lang="fr-FR" sz="1000" b="1" dirty="0">
                <a:solidFill>
                  <a:schemeClr val="tx2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73A6CC68-75B2-466B-B893-60B64C9C39E0}"/>
              </a:ext>
            </a:extLst>
          </p:cNvPr>
          <p:cNvGrpSpPr/>
          <p:nvPr/>
        </p:nvGrpSpPr>
        <p:grpSpPr>
          <a:xfrm>
            <a:off x="6285882" y="2020104"/>
            <a:ext cx="2443652" cy="612147"/>
            <a:chOff x="4191125" y="1016717"/>
            <a:chExt cx="2443652" cy="612147"/>
          </a:xfrm>
        </p:grpSpPr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EFB61929-CFC2-49CE-BD7C-A9CC55A9C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125" y="1016717"/>
              <a:ext cx="2443652" cy="612147"/>
            </a:xfrm>
            <a:prstGeom prst="rect">
              <a:avLst/>
            </a:prstGeom>
          </p:spPr>
        </p:pic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31BCC905-D05B-4D59-A96F-FDBA9AFEC2BF}"/>
                </a:ext>
              </a:extLst>
            </p:cNvPr>
            <p:cNvSpPr txBox="1"/>
            <p:nvPr/>
          </p:nvSpPr>
          <p:spPr>
            <a:xfrm>
              <a:off x="4659438" y="1134987"/>
              <a:ext cx="15966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tx2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Quantité d’information</a:t>
              </a:r>
              <a:endParaRPr lang="fr-FR" sz="1000" b="1" dirty="0">
                <a:solidFill>
                  <a:schemeClr val="tx2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6FDBB27-86EC-41A8-B663-FF71F867C979}"/>
              </a:ext>
            </a:extLst>
          </p:cNvPr>
          <p:cNvGrpSpPr/>
          <p:nvPr/>
        </p:nvGrpSpPr>
        <p:grpSpPr>
          <a:xfrm>
            <a:off x="414466" y="3660711"/>
            <a:ext cx="2443651" cy="612147"/>
            <a:chOff x="4191125" y="1016717"/>
            <a:chExt cx="2443651" cy="612147"/>
          </a:xfrm>
        </p:grpSpPr>
        <p:pic>
          <p:nvPicPr>
            <p:cNvPr id="69" name="Image 68">
              <a:extLst>
                <a:ext uri="{FF2B5EF4-FFF2-40B4-BE49-F238E27FC236}">
                  <a16:creationId xmlns:a16="http://schemas.microsoft.com/office/drawing/2014/main" id="{FB5EE2D1-D06F-43B0-9538-599107E02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125" y="1016717"/>
              <a:ext cx="2443651" cy="612147"/>
            </a:xfrm>
            <a:prstGeom prst="rect">
              <a:avLst/>
            </a:prstGeom>
          </p:spPr>
        </p:pic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091E04F4-3474-4434-8946-3423EC636729}"/>
                </a:ext>
              </a:extLst>
            </p:cNvPr>
            <p:cNvSpPr txBox="1"/>
            <p:nvPr/>
          </p:nvSpPr>
          <p:spPr>
            <a:xfrm>
              <a:off x="4789203" y="1121770"/>
              <a:ext cx="15966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tx2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Mesure </a:t>
              </a:r>
            </a:p>
            <a:p>
              <a:r>
                <a:rPr lang="fr-FR" sz="1200" b="1" dirty="0">
                  <a:solidFill>
                    <a:schemeClr val="tx2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l’homogénéité</a:t>
              </a:r>
              <a:endParaRPr lang="fr-FR" sz="1000" b="1" dirty="0">
                <a:solidFill>
                  <a:schemeClr val="tx2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DCBDDAF9-7F0D-4D68-8D3D-C1CF375B5CA3}"/>
              </a:ext>
            </a:extLst>
          </p:cNvPr>
          <p:cNvGrpSpPr/>
          <p:nvPr/>
        </p:nvGrpSpPr>
        <p:grpSpPr>
          <a:xfrm>
            <a:off x="248953" y="-36873"/>
            <a:ext cx="5716154" cy="1039649"/>
            <a:chOff x="248953" y="-36873"/>
            <a:chExt cx="5716154" cy="1039649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8E3E00F7-E4C4-4E12-83FE-9FDE4C6C52A3}"/>
                </a:ext>
              </a:extLst>
            </p:cNvPr>
            <p:cNvGrpSpPr/>
            <p:nvPr/>
          </p:nvGrpSpPr>
          <p:grpSpPr>
            <a:xfrm>
              <a:off x="4196831" y="-29631"/>
              <a:ext cx="1768276" cy="1031659"/>
              <a:chOff x="4196831" y="-29631"/>
              <a:chExt cx="1768276" cy="1031659"/>
            </a:xfrm>
          </p:grpSpPr>
          <p:grpSp>
            <p:nvGrpSpPr>
              <p:cNvPr id="38" name="Groupe 37">
                <a:extLst>
                  <a:ext uri="{FF2B5EF4-FFF2-40B4-BE49-F238E27FC236}">
                    <a16:creationId xmlns:a16="http://schemas.microsoft.com/office/drawing/2014/main" id="{94D453E4-3D6F-4520-88C9-FEE5F7457CB2}"/>
                  </a:ext>
                </a:extLst>
              </p:cNvPr>
              <p:cNvGrpSpPr/>
              <p:nvPr/>
            </p:nvGrpSpPr>
            <p:grpSpPr>
              <a:xfrm>
                <a:off x="4196831" y="-29631"/>
                <a:ext cx="1606372" cy="1031659"/>
                <a:chOff x="4196831" y="-29631"/>
                <a:chExt cx="1606372" cy="1031659"/>
              </a:xfrm>
            </p:grpSpPr>
            <p:grpSp>
              <p:nvGrpSpPr>
                <p:cNvPr id="40" name="Groupe 39">
                  <a:extLst>
                    <a:ext uri="{FF2B5EF4-FFF2-40B4-BE49-F238E27FC236}">
                      <a16:creationId xmlns:a16="http://schemas.microsoft.com/office/drawing/2014/main" id="{C91AE42A-8135-4878-B7A2-B5F82E0811C4}"/>
                    </a:ext>
                  </a:extLst>
                </p:cNvPr>
                <p:cNvGrpSpPr/>
                <p:nvPr/>
              </p:nvGrpSpPr>
              <p:grpSpPr>
                <a:xfrm>
                  <a:off x="4196831" y="-29631"/>
                  <a:ext cx="1606372" cy="729867"/>
                  <a:chOff x="4196831" y="-29631"/>
                  <a:chExt cx="1606372" cy="729867"/>
                </a:xfrm>
              </p:grpSpPr>
              <p:sp>
                <p:nvSpPr>
                  <p:cNvPr id="42" name="ZoneTexte 41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D963691D-F194-4711-AF11-0032D33488B3}"/>
                      </a:ext>
                    </a:extLst>
                  </p:cNvPr>
                  <p:cNvSpPr txBox="1"/>
                  <p:nvPr/>
                </p:nvSpPr>
                <p:spPr>
                  <a:xfrm>
                    <a:off x="4196831" y="-29631"/>
                    <a:ext cx="901209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rgbClr val="00244D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Introduction</a:t>
                    </a:r>
                  </a:p>
                </p:txBody>
              </p:sp>
              <p:sp>
                <p:nvSpPr>
                  <p:cNvPr id="43" name="ZoneTexte 42">
                    <a:hlinkClick r:id="rId7" action="ppaction://hlinksldjump"/>
                    <a:extLst>
                      <a:ext uri="{FF2B5EF4-FFF2-40B4-BE49-F238E27FC236}">
                        <a16:creationId xmlns:a16="http://schemas.microsoft.com/office/drawing/2014/main" id="{78A333E7-B58B-4829-A8CA-521C6AB4FB28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015" y="135152"/>
                    <a:ext cx="1531188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rgbClr val="00244D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Construction de l’arbre</a:t>
                    </a:r>
                  </a:p>
                </p:txBody>
              </p:sp>
              <p:sp>
                <p:nvSpPr>
                  <p:cNvPr id="44" name="ZoneTexte 43">
                    <a:hlinkClick r:id="rId8" action="ppaction://hlinksldjump"/>
                    <a:extLst>
                      <a:ext uri="{FF2B5EF4-FFF2-40B4-BE49-F238E27FC236}">
                        <a16:creationId xmlns:a16="http://schemas.microsoft.com/office/drawing/2014/main" id="{862D6336-2C26-4C38-B1DE-28BA15CCEA3C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015" y="296565"/>
                    <a:ext cx="129715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chemeClr val="bg1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Critères de division</a:t>
                    </a:r>
                  </a:p>
                </p:txBody>
              </p:sp>
              <p:sp>
                <p:nvSpPr>
                  <p:cNvPr id="45" name="ZoneTexte 44">
                    <a:hlinkClick r:id="rId9" action="ppaction://hlinksldjump"/>
                    <a:extLst>
                      <a:ext uri="{FF2B5EF4-FFF2-40B4-BE49-F238E27FC236}">
                        <a16:creationId xmlns:a16="http://schemas.microsoft.com/office/drawing/2014/main" id="{1C71A4CE-9C46-459E-BD2A-DD358D63A67A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015" y="454015"/>
                    <a:ext cx="64312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rgbClr val="00244D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Elagage</a:t>
                    </a:r>
                    <a:endParaRPr lang="fr-FR" sz="105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endParaRPr>
                  </a:p>
                </p:txBody>
              </p:sp>
            </p:grpSp>
            <p:sp>
              <p:nvSpPr>
                <p:cNvPr id="41" name="ZoneTexte 40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A7D3BBAE-2E46-435B-85A4-C0F49FD75774}"/>
                    </a:ext>
                  </a:extLst>
                </p:cNvPr>
                <p:cNvSpPr txBox="1"/>
                <p:nvPr/>
              </p:nvSpPr>
              <p:spPr>
                <a:xfrm>
                  <a:off x="4217352" y="755807"/>
                  <a:ext cx="81304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12750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Conclusion</a:t>
                  </a:r>
                </a:p>
              </p:txBody>
            </p:sp>
          </p:grpSp>
          <p:sp>
            <p:nvSpPr>
              <p:cNvPr id="39" name="ZoneTexte 3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8F3C9FEB-F106-4A62-B6BA-33D097210EC2}"/>
                  </a:ext>
                </a:extLst>
              </p:cNvPr>
              <p:cNvSpPr txBox="1"/>
              <p:nvPr/>
            </p:nvSpPr>
            <p:spPr>
              <a:xfrm>
                <a:off x="4272015" y="604927"/>
                <a:ext cx="169309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Les différents algorithmes</a:t>
                </a:r>
                <a:endParaRPr lang="fr-FR" sz="1050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endParaRPr>
              </a:p>
            </p:txBody>
          </p:sp>
        </p:grpSp>
        <p:sp>
          <p:nvSpPr>
            <p:cNvPr id="35" name="ZoneTexte 34">
              <a:hlinkClick r:id="rId12" action="ppaction://hlinksldjump"/>
              <a:extLst>
                <a:ext uri="{FF2B5EF4-FFF2-40B4-BE49-F238E27FC236}">
                  <a16:creationId xmlns:a16="http://schemas.microsoft.com/office/drawing/2014/main" id="{6EF866D2-F391-4E5A-A0FF-73D83E005450}"/>
                </a:ext>
              </a:extLst>
            </p:cNvPr>
            <p:cNvSpPr txBox="1"/>
            <p:nvPr/>
          </p:nvSpPr>
          <p:spPr>
            <a:xfrm>
              <a:off x="266487" y="-36873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Big Data</a:t>
              </a:r>
            </a:p>
          </p:txBody>
        </p:sp>
        <p:sp>
          <p:nvSpPr>
            <p:cNvPr id="36" name="ZoneTexte 35">
              <a:hlinkClick r:id="rId6" action="ppaction://hlinksldjump"/>
              <a:extLst>
                <a:ext uri="{FF2B5EF4-FFF2-40B4-BE49-F238E27FC236}">
                  <a16:creationId xmlns:a16="http://schemas.microsoft.com/office/drawing/2014/main" id="{8DB3E070-4EEE-4298-9F8F-6D6AD1241DC5}"/>
                </a:ext>
              </a:extLst>
            </p:cNvPr>
            <p:cNvSpPr txBox="1"/>
            <p:nvPr/>
          </p:nvSpPr>
          <p:spPr>
            <a:xfrm>
              <a:off x="266487" y="295479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chemeClr val="bg1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</a:t>
              </a:r>
            </a:p>
          </p:txBody>
        </p:sp>
        <p:sp>
          <p:nvSpPr>
            <p:cNvPr id="37" name="ZoneTexte 36">
              <a:hlinkClick r:id="rId13" action="ppaction://hlinksldjump"/>
              <a:extLst>
                <a:ext uri="{FF2B5EF4-FFF2-40B4-BE49-F238E27FC236}">
                  <a16:creationId xmlns:a16="http://schemas.microsoft.com/office/drawing/2014/main" id="{5BA0C663-E893-4735-985D-3BB7BAC6EF1D}"/>
                </a:ext>
              </a:extLst>
            </p:cNvPr>
            <p:cNvSpPr txBox="1"/>
            <p:nvPr/>
          </p:nvSpPr>
          <p:spPr>
            <a:xfrm>
              <a:off x="248953" y="633444"/>
              <a:ext cx="3990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 dans le Big Data</a:t>
              </a:r>
            </a:p>
          </p:txBody>
        </p:sp>
      </p:grpSp>
      <p:pic>
        <p:nvPicPr>
          <p:cNvPr id="47" name="Image 46">
            <a:extLst>
              <a:ext uri="{FF2B5EF4-FFF2-40B4-BE49-F238E27FC236}">
                <a16:creationId xmlns:a16="http://schemas.microsoft.com/office/drawing/2014/main" id="{7FBE5C7B-4048-47A5-B01F-549497D697D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48" name="Espace réservé du numéro de diapositive 3">
            <a:extLst>
              <a:ext uri="{FF2B5EF4-FFF2-40B4-BE49-F238E27FC236}">
                <a16:creationId xmlns:a16="http://schemas.microsoft.com/office/drawing/2014/main" id="{E7CFED19-612F-4754-B307-38A106809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15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8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3" grpId="0"/>
      <p:bldP spid="65" grpId="0"/>
      <p:bldP spid="124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754E7CCA-731B-4DAB-8A7C-AA2A2B16D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83" y="980728"/>
            <a:ext cx="6069035" cy="350183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3F700EA-6529-4F7F-9ECF-760E6F364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83" y="980728"/>
            <a:ext cx="6069035" cy="3501833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56196695-5AF9-403D-84FB-F703A2B672A5}"/>
              </a:ext>
            </a:extLst>
          </p:cNvPr>
          <p:cNvGrpSpPr/>
          <p:nvPr/>
        </p:nvGrpSpPr>
        <p:grpSpPr>
          <a:xfrm>
            <a:off x="2987824" y="2492896"/>
            <a:ext cx="2042571" cy="2431936"/>
            <a:chOff x="2987824" y="3212189"/>
            <a:chExt cx="2042571" cy="2431936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869DBD68-2955-40DF-9012-CF8FA180B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4585" y="3276287"/>
              <a:ext cx="1069288" cy="1069288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B77168FD-FD40-4F1C-9B82-EC649F6F1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4285170"/>
              <a:ext cx="958845" cy="958845"/>
            </a:xfrm>
            <a:prstGeom prst="rect">
              <a:avLst/>
            </a:prstGeom>
          </p:spPr>
        </p:pic>
        <p:sp>
          <p:nvSpPr>
            <p:cNvPr id="41" name="ZoneTexte 40">
              <a:hlinkClick r:id="rId7" action="ppaction://hlinksldjump"/>
              <a:extLst>
                <a:ext uri="{FF2B5EF4-FFF2-40B4-BE49-F238E27FC236}">
                  <a16:creationId xmlns:a16="http://schemas.microsoft.com/office/drawing/2014/main" id="{28C4F5FE-9699-436E-993F-33B6F8734D50}"/>
                </a:ext>
              </a:extLst>
            </p:cNvPr>
            <p:cNvSpPr txBox="1"/>
            <p:nvPr/>
          </p:nvSpPr>
          <p:spPr>
            <a:xfrm>
              <a:off x="4449787" y="3212189"/>
              <a:ext cx="5806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2000" b="1" dirty="0" err="1">
                  <a:solidFill>
                    <a:srgbClr val="FF0000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Bright" panose="02000603000000000000" pitchFamily="50" charset="0"/>
                </a:rPr>
                <a:t>Err</a:t>
              </a:r>
              <a:endParaRPr lang="fr-FR" sz="2000" b="1" dirty="0">
                <a:solidFill>
                  <a:srgbClr val="FF0000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50" charset="0"/>
              </a:endParaRPr>
            </a:p>
          </p:txBody>
        </p:sp>
        <p:sp>
          <p:nvSpPr>
            <p:cNvPr id="42" name="ZoneTexte 41">
              <a:hlinkClick r:id="rId7" action="ppaction://hlinksldjump"/>
              <a:extLst>
                <a:ext uri="{FF2B5EF4-FFF2-40B4-BE49-F238E27FC236}">
                  <a16:creationId xmlns:a16="http://schemas.microsoft.com/office/drawing/2014/main" id="{0A5E5773-374C-404E-B11A-051AAF748C3B}"/>
                </a:ext>
              </a:extLst>
            </p:cNvPr>
            <p:cNvSpPr txBox="1"/>
            <p:nvPr/>
          </p:nvSpPr>
          <p:spPr>
            <a:xfrm>
              <a:off x="3176942" y="5244015"/>
              <a:ext cx="5806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2000" b="1" dirty="0" err="1">
                  <a:solidFill>
                    <a:srgbClr val="FF0000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Bright" panose="02000603000000000000" pitchFamily="50" charset="0"/>
                </a:rPr>
                <a:t>Err</a:t>
              </a:r>
              <a:endParaRPr lang="fr-FR" sz="2000" b="1" dirty="0">
                <a:solidFill>
                  <a:srgbClr val="FF0000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50" charset="0"/>
              </a:endParaRP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8147965-AE57-4BA2-9EA9-0E2F09B1D2D6}"/>
              </a:ext>
            </a:extLst>
          </p:cNvPr>
          <p:cNvGrpSpPr/>
          <p:nvPr/>
        </p:nvGrpSpPr>
        <p:grpSpPr>
          <a:xfrm>
            <a:off x="139143" y="4641720"/>
            <a:ext cx="6656205" cy="1501539"/>
            <a:chOff x="1174703" y="3685904"/>
            <a:chExt cx="6656205" cy="1501539"/>
          </a:xfrm>
        </p:grpSpPr>
        <p:sp>
          <p:nvSpPr>
            <p:cNvPr id="44" name="ZoneTexte 43">
              <a:hlinkClick r:id="rId7" action="ppaction://hlinksldjump"/>
              <a:extLst>
                <a:ext uri="{FF2B5EF4-FFF2-40B4-BE49-F238E27FC236}">
                  <a16:creationId xmlns:a16="http://schemas.microsoft.com/office/drawing/2014/main" id="{F12C6CEA-B980-464A-8E2E-637946538B6B}"/>
                </a:ext>
              </a:extLst>
            </p:cNvPr>
            <p:cNvSpPr txBox="1"/>
            <p:nvPr/>
          </p:nvSpPr>
          <p:spPr>
            <a:xfrm>
              <a:off x="1442621" y="4036110"/>
              <a:ext cx="63882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2400" b="1" dirty="0">
                  <a:latin typeface="Latin Modern Math" panose="02000503000000000000" pitchFamily="50" charset="0"/>
                  <a:ea typeface="Latin Modern Math" panose="02000503000000000000" pitchFamily="50" charset="0"/>
                  <a:cs typeface="CMU Bright" panose="02000603000000000000" pitchFamily="50" charset="0"/>
                </a:rPr>
                <a:t>Erreur(Nœud parent) &gt; Erreur (Nœud fils)</a:t>
              </a:r>
            </a:p>
          </p:txBody>
        </p:sp>
        <p:sp>
          <p:nvSpPr>
            <p:cNvPr id="45" name="ZoneTexte 44">
              <a:hlinkClick r:id="rId7" action="ppaction://hlinksldjump"/>
              <a:extLst>
                <a:ext uri="{FF2B5EF4-FFF2-40B4-BE49-F238E27FC236}">
                  <a16:creationId xmlns:a16="http://schemas.microsoft.com/office/drawing/2014/main" id="{0027E73C-0D46-4337-BFA6-3ACBDF5F27A2}"/>
                </a:ext>
              </a:extLst>
            </p:cNvPr>
            <p:cNvSpPr txBox="1"/>
            <p:nvPr/>
          </p:nvSpPr>
          <p:spPr>
            <a:xfrm>
              <a:off x="1175010" y="3685904"/>
              <a:ext cx="458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2400" b="1" dirty="0">
                  <a:latin typeface="Latin Modern Math" panose="02000503000000000000" pitchFamily="50" charset="0"/>
                  <a:ea typeface="Latin Modern Math" panose="02000503000000000000" pitchFamily="50" charset="0"/>
                  <a:cs typeface="CMU Bright" panose="02000603000000000000" pitchFamily="50" charset="0"/>
                </a:rPr>
                <a:t>Si</a:t>
              </a:r>
            </a:p>
          </p:txBody>
        </p:sp>
        <p:sp>
          <p:nvSpPr>
            <p:cNvPr id="46" name="ZoneTexte 45">
              <a:hlinkClick r:id="rId7" action="ppaction://hlinksldjump"/>
              <a:extLst>
                <a:ext uri="{FF2B5EF4-FFF2-40B4-BE49-F238E27FC236}">
                  <a16:creationId xmlns:a16="http://schemas.microsoft.com/office/drawing/2014/main" id="{F06229D0-4CD0-43CB-A988-6C6F5CDE8D7C}"/>
                </a:ext>
              </a:extLst>
            </p:cNvPr>
            <p:cNvSpPr txBox="1"/>
            <p:nvPr/>
          </p:nvSpPr>
          <p:spPr>
            <a:xfrm>
              <a:off x="1174703" y="4358072"/>
              <a:ext cx="9380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2400" b="1" dirty="0">
                  <a:latin typeface="Latin Modern Math" panose="02000503000000000000" pitchFamily="50" charset="0"/>
                  <a:ea typeface="Latin Modern Math" panose="02000503000000000000" pitchFamily="50" charset="0"/>
                  <a:cs typeface="CMU Bright" panose="02000603000000000000" pitchFamily="50" charset="0"/>
                </a:rPr>
                <a:t>Alors</a:t>
              </a:r>
            </a:p>
          </p:txBody>
        </p:sp>
        <p:sp>
          <p:nvSpPr>
            <p:cNvPr id="47" name="ZoneTexte 46">
              <a:hlinkClick r:id="rId7" action="ppaction://hlinksldjump"/>
              <a:extLst>
                <a:ext uri="{FF2B5EF4-FFF2-40B4-BE49-F238E27FC236}">
                  <a16:creationId xmlns:a16="http://schemas.microsoft.com/office/drawing/2014/main" id="{3013D7B0-3EDB-4F8C-AAC9-23532DF331A3}"/>
                </a:ext>
              </a:extLst>
            </p:cNvPr>
            <p:cNvSpPr txBox="1"/>
            <p:nvPr/>
          </p:nvSpPr>
          <p:spPr>
            <a:xfrm>
              <a:off x="1388791" y="4725778"/>
              <a:ext cx="35525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2400" b="1" dirty="0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Bright" panose="02000603000000000000" pitchFamily="50" charset="0"/>
                </a:rPr>
                <a:t>Elaguer le nœud parent</a:t>
              </a:r>
            </a:p>
          </p:txBody>
        </p:sp>
      </p:grpSp>
      <p:pic>
        <p:nvPicPr>
          <p:cNvPr id="48" name="Image 47">
            <a:extLst>
              <a:ext uri="{FF2B5EF4-FFF2-40B4-BE49-F238E27FC236}">
                <a16:creationId xmlns:a16="http://schemas.microsoft.com/office/drawing/2014/main" id="{5B7ED8CC-DE7B-4CF6-9F40-8128231A8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66" y="1950311"/>
            <a:ext cx="2105264" cy="4289973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CFCF2E30-1355-411D-BB7D-72E1E0607899}"/>
              </a:ext>
            </a:extLst>
          </p:cNvPr>
          <p:cNvSpPr txBox="1"/>
          <p:nvPr/>
        </p:nvSpPr>
        <p:spPr>
          <a:xfrm>
            <a:off x="2535222" y="2492843"/>
            <a:ext cx="407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Surapprentissage</a:t>
            </a:r>
            <a:endParaRPr lang="fr-FR" b="1" dirty="0">
              <a:solidFill>
                <a:srgbClr val="59739E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9BD115D-9D61-4CA8-9D75-53AF16B9E1F0}"/>
              </a:ext>
            </a:extLst>
          </p:cNvPr>
          <p:cNvSpPr txBox="1"/>
          <p:nvPr/>
        </p:nvSpPr>
        <p:spPr>
          <a:xfrm>
            <a:off x="3487136" y="2519691"/>
            <a:ext cx="407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59739E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Elagage</a:t>
            </a:r>
            <a:endParaRPr lang="fr-FR" b="1" dirty="0">
              <a:solidFill>
                <a:srgbClr val="59739E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C0F2DF7-421E-4DA4-B1A2-72268D3EEE9F}"/>
              </a:ext>
            </a:extLst>
          </p:cNvPr>
          <p:cNvGrpSpPr/>
          <p:nvPr/>
        </p:nvGrpSpPr>
        <p:grpSpPr>
          <a:xfrm>
            <a:off x="248953" y="-36873"/>
            <a:ext cx="5716154" cy="1039649"/>
            <a:chOff x="248953" y="-36873"/>
            <a:chExt cx="5716154" cy="1039649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DC6D641E-E898-48D1-BB1E-DFDBA1B9A47C}"/>
                </a:ext>
              </a:extLst>
            </p:cNvPr>
            <p:cNvGrpSpPr/>
            <p:nvPr/>
          </p:nvGrpSpPr>
          <p:grpSpPr>
            <a:xfrm>
              <a:off x="4196831" y="-29631"/>
              <a:ext cx="1768276" cy="1031659"/>
              <a:chOff x="4196831" y="-29631"/>
              <a:chExt cx="1768276" cy="1031659"/>
            </a:xfrm>
          </p:grpSpPr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79C2F8AB-A862-47C8-BEE3-B854D935DD48}"/>
                  </a:ext>
                </a:extLst>
              </p:cNvPr>
              <p:cNvGrpSpPr/>
              <p:nvPr/>
            </p:nvGrpSpPr>
            <p:grpSpPr>
              <a:xfrm>
                <a:off x="4196831" y="-29631"/>
                <a:ext cx="1606372" cy="1031659"/>
                <a:chOff x="4196831" y="-29631"/>
                <a:chExt cx="1606372" cy="1031659"/>
              </a:xfrm>
            </p:grpSpPr>
            <p:grpSp>
              <p:nvGrpSpPr>
                <p:cNvPr id="37" name="Groupe 36">
                  <a:extLst>
                    <a:ext uri="{FF2B5EF4-FFF2-40B4-BE49-F238E27FC236}">
                      <a16:creationId xmlns:a16="http://schemas.microsoft.com/office/drawing/2014/main" id="{AB4B0D7A-AACA-4D3D-ABB8-1BA7051567C7}"/>
                    </a:ext>
                  </a:extLst>
                </p:cNvPr>
                <p:cNvGrpSpPr/>
                <p:nvPr/>
              </p:nvGrpSpPr>
              <p:grpSpPr>
                <a:xfrm>
                  <a:off x="4196831" y="-29631"/>
                  <a:ext cx="1606372" cy="729867"/>
                  <a:chOff x="4196831" y="-29631"/>
                  <a:chExt cx="1606372" cy="729867"/>
                </a:xfrm>
              </p:grpSpPr>
              <p:sp>
                <p:nvSpPr>
                  <p:cNvPr id="39" name="ZoneTexte 38">
                    <a:hlinkClick r:id="rId9" action="ppaction://hlinksldjump"/>
                    <a:extLst>
                      <a:ext uri="{FF2B5EF4-FFF2-40B4-BE49-F238E27FC236}">
                        <a16:creationId xmlns:a16="http://schemas.microsoft.com/office/drawing/2014/main" id="{A428F074-46E5-4F09-8F86-3B2CA4C2E427}"/>
                      </a:ext>
                    </a:extLst>
                  </p:cNvPr>
                  <p:cNvSpPr txBox="1"/>
                  <p:nvPr/>
                </p:nvSpPr>
                <p:spPr>
                  <a:xfrm>
                    <a:off x="4196831" y="-29631"/>
                    <a:ext cx="901209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rgbClr val="00244D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Introduction</a:t>
                    </a:r>
                  </a:p>
                </p:txBody>
              </p:sp>
              <p:sp>
                <p:nvSpPr>
                  <p:cNvPr id="50" name="ZoneTexte 49">
                    <a:hlinkClick r:id="rId10" action="ppaction://hlinksldjump"/>
                    <a:extLst>
                      <a:ext uri="{FF2B5EF4-FFF2-40B4-BE49-F238E27FC236}">
                        <a16:creationId xmlns:a16="http://schemas.microsoft.com/office/drawing/2014/main" id="{30B686C9-DAA6-45AD-915F-B89078C4957B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015" y="135152"/>
                    <a:ext cx="1531188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rgbClr val="00244D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Construction de l’arbre</a:t>
                    </a:r>
                  </a:p>
                </p:txBody>
              </p:sp>
              <p:sp>
                <p:nvSpPr>
                  <p:cNvPr id="51" name="ZoneTexte 50">
                    <a:hlinkClick r:id="rId11" action="ppaction://hlinksldjump"/>
                    <a:extLst>
                      <a:ext uri="{FF2B5EF4-FFF2-40B4-BE49-F238E27FC236}">
                        <a16:creationId xmlns:a16="http://schemas.microsoft.com/office/drawing/2014/main" id="{73EC4B62-CE43-46DE-A7FC-D1B3C1A34719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015" y="296565"/>
                    <a:ext cx="129715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rgbClr val="00244D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Critères de division</a:t>
                    </a:r>
                  </a:p>
                </p:txBody>
              </p:sp>
              <p:sp>
                <p:nvSpPr>
                  <p:cNvPr id="52" name="ZoneTexte 51">
                    <a:hlinkClick r:id="rId12" action="ppaction://hlinksldjump"/>
                    <a:extLst>
                      <a:ext uri="{FF2B5EF4-FFF2-40B4-BE49-F238E27FC236}">
                        <a16:creationId xmlns:a16="http://schemas.microsoft.com/office/drawing/2014/main" id="{68FB08A4-8AB5-4409-9364-9BE49F92EC0E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015" y="454015"/>
                    <a:ext cx="64312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chemeClr val="bg1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Elagage</a:t>
                    </a:r>
                    <a:endParaRPr lang="fr-FR" sz="1050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endParaRPr>
                  </a:p>
                </p:txBody>
              </p:sp>
            </p:grpSp>
            <p:sp>
              <p:nvSpPr>
                <p:cNvPr id="38" name="ZoneTexte 37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4C44C52C-FDEE-4ACA-B451-E6D27930074B}"/>
                    </a:ext>
                  </a:extLst>
                </p:cNvPr>
                <p:cNvSpPr txBox="1"/>
                <p:nvPr/>
              </p:nvSpPr>
              <p:spPr>
                <a:xfrm>
                  <a:off x="4217352" y="755807"/>
                  <a:ext cx="81304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12750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Conclusion</a:t>
                  </a:r>
                </a:p>
              </p:txBody>
            </p:sp>
          </p:grpSp>
          <p:sp>
            <p:nvSpPr>
              <p:cNvPr id="36" name="ZoneTexte 3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1A09E4C6-4DE1-493E-9A3A-BBE10FFE0C21}"/>
                  </a:ext>
                </a:extLst>
              </p:cNvPr>
              <p:cNvSpPr txBox="1"/>
              <p:nvPr/>
            </p:nvSpPr>
            <p:spPr>
              <a:xfrm>
                <a:off x="4272015" y="604927"/>
                <a:ext cx="169309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Les différents algorithmes</a:t>
                </a:r>
                <a:endParaRPr lang="fr-FR" sz="1050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endParaRPr>
              </a:p>
            </p:txBody>
          </p:sp>
        </p:grpSp>
        <p:sp>
          <p:nvSpPr>
            <p:cNvPr id="32" name="ZoneTexte 31">
              <a:hlinkClick r:id="rId7" action="ppaction://hlinksldjump"/>
              <a:extLst>
                <a:ext uri="{FF2B5EF4-FFF2-40B4-BE49-F238E27FC236}">
                  <a16:creationId xmlns:a16="http://schemas.microsoft.com/office/drawing/2014/main" id="{9791D65B-35BE-4D64-946F-5BCD157B499F}"/>
                </a:ext>
              </a:extLst>
            </p:cNvPr>
            <p:cNvSpPr txBox="1"/>
            <p:nvPr/>
          </p:nvSpPr>
          <p:spPr>
            <a:xfrm>
              <a:off x="266487" y="-36873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Big Data</a:t>
              </a:r>
            </a:p>
          </p:txBody>
        </p:sp>
        <p:sp>
          <p:nvSpPr>
            <p:cNvPr id="33" name="ZoneTexte 32">
              <a:hlinkClick r:id="rId9" action="ppaction://hlinksldjump"/>
              <a:extLst>
                <a:ext uri="{FF2B5EF4-FFF2-40B4-BE49-F238E27FC236}">
                  <a16:creationId xmlns:a16="http://schemas.microsoft.com/office/drawing/2014/main" id="{62ACDC5B-CFBE-419A-965B-2BAAB898CBA6}"/>
                </a:ext>
              </a:extLst>
            </p:cNvPr>
            <p:cNvSpPr txBox="1"/>
            <p:nvPr/>
          </p:nvSpPr>
          <p:spPr>
            <a:xfrm>
              <a:off x="266487" y="295479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chemeClr val="bg1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</a:t>
              </a:r>
            </a:p>
          </p:txBody>
        </p:sp>
        <p:sp>
          <p:nvSpPr>
            <p:cNvPr id="34" name="ZoneTexte 33">
              <a:hlinkClick r:id="rId15" action="ppaction://hlinksldjump"/>
              <a:extLst>
                <a:ext uri="{FF2B5EF4-FFF2-40B4-BE49-F238E27FC236}">
                  <a16:creationId xmlns:a16="http://schemas.microsoft.com/office/drawing/2014/main" id="{D6C95BB1-D324-47F2-B3CB-FCBCF6F9D142}"/>
                </a:ext>
              </a:extLst>
            </p:cNvPr>
            <p:cNvSpPr txBox="1"/>
            <p:nvPr/>
          </p:nvSpPr>
          <p:spPr>
            <a:xfrm>
              <a:off x="248953" y="633444"/>
              <a:ext cx="3990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 dans le Big Data</a:t>
              </a:r>
            </a:p>
          </p:txBody>
        </p:sp>
      </p:grpSp>
      <p:pic>
        <p:nvPicPr>
          <p:cNvPr id="56" name="Image 55">
            <a:extLst>
              <a:ext uri="{FF2B5EF4-FFF2-40B4-BE49-F238E27FC236}">
                <a16:creationId xmlns:a16="http://schemas.microsoft.com/office/drawing/2014/main" id="{C53CE392-88C6-49C1-8D48-B9D52C292EE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57" name="Espace réservé du numéro de diapositive 3">
            <a:extLst>
              <a:ext uri="{FF2B5EF4-FFF2-40B4-BE49-F238E27FC236}">
                <a16:creationId xmlns:a16="http://schemas.microsoft.com/office/drawing/2014/main" id="{94349554-E663-43DB-A05A-AD203E349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16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83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  <p:bldP spid="54" grpId="0"/>
      <p:bldP spid="5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 168">
            <a:extLst>
              <a:ext uri="{FF2B5EF4-FFF2-40B4-BE49-F238E27FC236}">
                <a16:creationId xmlns:a16="http://schemas.microsoft.com/office/drawing/2014/main" id="{307B5104-E5D0-40F4-BEB5-801A2AE1E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74" y="1032827"/>
            <a:ext cx="7596851" cy="4792347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44E3A3D-13CC-44EF-85A4-B0E3598D46B1}"/>
              </a:ext>
            </a:extLst>
          </p:cNvPr>
          <p:cNvGrpSpPr/>
          <p:nvPr/>
        </p:nvGrpSpPr>
        <p:grpSpPr>
          <a:xfrm>
            <a:off x="2200762" y="2329826"/>
            <a:ext cx="1493202" cy="374054"/>
            <a:chOff x="2224175" y="2242256"/>
            <a:chExt cx="1493202" cy="374054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52996AE1-5AFE-4E77-8306-EF2053CDA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4175" y="2242256"/>
              <a:ext cx="1493202" cy="374054"/>
            </a:xfrm>
            <a:prstGeom prst="rect">
              <a:avLst/>
            </a:prstGeom>
          </p:spPr>
        </p:pic>
        <p:sp>
          <p:nvSpPr>
            <p:cNvPr id="52" name="ZoneTexte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96F53EB8-5147-4F64-89F0-A4BF0EA0504A}"/>
                </a:ext>
              </a:extLst>
            </p:cNvPr>
            <p:cNvSpPr txBox="1"/>
            <p:nvPr/>
          </p:nvSpPr>
          <p:spPr>
            <a:xfrm>
              <a:off x="2395853" y="2315083"/>
              <a:ext cx="119295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9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Bright" panose="02000603000000000000" pitchFamily="50" charset="0"/>
                </a:rPr>
                <a:t>Impureté de </a:t>
              </a:r>
              <a:r>
                <a:rPr lang="fr-FR" sz="105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Bright" panose="02000603000000000000" pitchFamily="50" charset="0"/>
                </a:rPr>
                <a:t>GINI</a:t>
              </a:r>
              <a:endParaRPr lang="fr-FR" sz="9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50" charset="0"/>
              </a:endParaRP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92D04AB2-0032-4B92-B082-67F04B10C6A3}"/>
              </a:ext>
            </a:extLst>
          </p:cNvPr>
          <p:cNvGrpSpPr/>
          <p:nvPr/>
        </p:nvGrpSpPr>
        <p:grpSpPr>
          <a:xfrm>
            <a:off x="26974" y="2972609"/>
            <a:ext cx="1493199" cy="374054"/>
            <a:chOff x="2224176" y="2242256"/>
            <a:chExt cx="1493199" cy="374054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FD4B7317-990E-444C-8F78-3E7A0E61B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4176" y="2242256"/>
              <a:ext cx="1493199" cy="374054"/>
            </a:xfrm>
            <a:prstGeom prst="rect">
              <a:avLst/>
            </a:prstGeom>
          </p:spPr>
        </p:pic>
        <p:sp>
          <p:nvSpPr>
            <p:cNvPr id="55" name="ZoneTexte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2155580F-A7DF-40C0-82D8-0C0CAA4F3DEC}"/>
                </a:ext>
              </a:extLst>
            </p:cNvPr>
            <p:cNvSpPr txBox="1"/>
            <p:nvPr/>
          </p:nvSpPr>
          <p:spPr>
            <a:xfrm>
              <a:off x="2574265" y="2324935"/>
              <a:ext cx="7393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1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Bright" panose="02000603000000000000" pitchFamily="50" charset="0"/>
                </a:rPr>
                <a:t>Elagage</a:t>
              </a:r>
              <a:endParaRPr lang="fr-FR" sz="9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50" charset="0"/>
              </a:endParaRPr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C6FC93A0-A150-4471-BD89-7BFBD2EF3DD7}"/>
              </a:ext>
            </a:extLst>
          </p:cNvPr>
          <p:cNvGrpSpPr/>
          <p:nvPr/>
        </p:nvGrpSpPr>
        <p:grpSpPr>
          <a:xfrm>
            <a:off x="7513840" y="3080969"/>
            <a:ext cx="1493202" cy="374054"/>
            <a:chOff x="2224175" y="2242256"/>
            <a:chExt cx="1493202" cy="374054"/>
          </a:xfrm>
        </p:grpSpPr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643CED48-3C10-4750-886A-0C3AE604D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4175" y="2242256"/>
              <a:ext cx="1493202" cy="374054"/>
            </a:xfrm>
            <a:prstGeom prst="rect">
              <a:avLst/>
            </a:prstGeom>
          </p:spPr>
        </p:pic>
        <p:sp>
          <p:nvSpPr>
            <p:cNvPr id="60" name="ZoneTexte 59">
              <a:hlinkClick r:id="rId5" action="ppaction://hlinksldjump"/>
              <a:extLst>
                <a:ext uri="{FF2B5EF4-FFF2-40B4-BE49-F238E27FC236}">
                  <a16:creationId xmlns:a16="http://schemas.microsoft.com/office/drawing/2014/main" id="{7CB1883F-1A12-4B82-A7D3-A81289625CC1}"/>
                </a:ext>
              </a:extLst>
            </p:cNvPr>
            <p:cNvSpPr txBox="1"/>
            <p:nvPr/>
          </p:nvSpPr>
          <p:spPr>
            <a:xfrm>
              <a:off x="2395853" y="2315083"/>
              <a:ext cx="12073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9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Bright" panose="02000603000000000000" pitchFamily="50" charset="0"/>
                </a:rPr>
                <a:t>Gain d’information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C27BFF06-9D73-44FA-8202-BEC9BB452B54}"/>
              </a:ext>
            </a:extLst>
          </p:cNvPr>
          <p:cNvGrpSpPr/>
          <p:nvPr/>
        </p:nvGrpSpPr>
        <p:grpSpPr>
          <a:xfrm>
            <a:off x="5571614" y="3359476"/>
            <a:ext cx="1493199" cy="374054"/>
            <a:chOff x="2224176" y="2242256"/>
            <a:chExt cx="1493199" cy="374054"/>
          </a:xfrm>
        </p:grpSpPr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B7D972FC-C117-4225-ABA1-511EBB7E9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4176" y="2242256"/>
              <a:ext cx="1493199" cy="374054"/>
            </a:xfrm>
            <a:prstGeom prst="rect">
              <a:avLst/>
            </a:prstGeom>
          </p:spPr>
        </p:pic>
        <p:sp>
          <p:nvSpPr>
            <p:cNvPr id="63" name="ZoneTexte 62">
              <a:hlinkClick r:id="rId5" action="ppaction://hlinksldjump"/>
              <a:extLst>
                <a:ext uri="{FF2B5EF4-FFF2-40B4-BE49-F238E27FC236}">
                  <a16:creationId xmlns:a16="http://schemas.microsoft.com/office/drawing/2014/main" id="{9941DD58-6264-49FE-B964-8D83EBEDF96D}"/>
                </a:ext>
              </a:extLst>
            </p:cNvPr>
            <p:cNvSpPr txBox="1"/>
            <p:nvPr/>
          </p:nvSpPr>
          <p:spPr>
            <a:xfrm>
              <a:off x="2342618" y="2316301"/>
              <a:ext cx="1130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10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Bright" panose="02000603000000000000" pitchFamily="50" charset="0"/>
                </a:rPr>
                <a:t>Attribut discret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3EF6D30E-E7F0-4349-8167-C96A78FA4932}"/>
              </a:ext>
            </a:extLst>
          </p:cNvPr>
          <p:cNvGrpSpPr/>
          <p:nvPr/>
        </p:nvGrpSpPr>
        <p:grpSpPr>
          <a:xfrm>
            <a:off x="991116" y="4398891"/>
            <a:ext cx="1493199" cy="374054"/>
            <a:chOff x="2224176" y="2242256"/>
            <a:chExt cx="1493199" cy="374054"/>
          </a:xfrm>
        </p:grpSpPr>
        <p:pic>
          <p:nvPicPr>
            <p:cNvPr id="65" name="Image 64">
              <a:extLst>
                <a:ext uri="{FF2B5EF4-FFF2-40B4-BE49-F238E27FC236}">
                  <a16:creationId xmlns:a16="http://schemas.microsoft.com/office/drawing/2014/main" id="{E2FB354F-8F61-4438-B095-16D886586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4176" y="2242256"/>
              <a:ext cx="1493199" cy="374054"/>
            </a:xfrm>
            <a:prstGeom prst="rect">
              <a:avLst/>
            </a:prstGeom>
          </p:spPr>
        </p:pic>
        <p:sp>
          <p:nvSpPr>
            <p:cNvPr id="66" name="ZoneTexte 65">
              <a:hlinkClick r:id="rId5" action="ppaction://hlinksldjump"/>
              <a:extLst>
                <a:ext uri="{FF2B5EF4-FFF2-40B4-BE49-F238E27FC236}">
                  <a16:creationId xmlns:a16="http://schemas.microsoft.com/office/drawing/2014/main" id="{70BB1D66-AB88-4749-BE48-3D383EB7EB49}"/>
                </a:ext>
              </a:extLst>
            </p:cNvPr>
            <p:cNvSpPr txBox="1"/>
            <p:nvPr/>
          </p:nvSpPr>
          <p:spPr>
            <a:xfrm>
              <a:off x="2319991" y="2327799"/>
              <a:ext cx="11112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11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Bright" panose="02000603000000000000" pitchFamily="50" charset="0"/>
                </a:rPr>
                <a:t>Grand volume</a:t>
              </a:r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CFE6BCFC-465C-4300-9463-3814B6FD509D}"/>
              </a:ext>
            </a:extLst>
          </p:cNvPr>
          <p:cNvGrpSpPr/>
          <p:nvPr/>
        </p:nvGrpSpPr>
        <p:grpSpPr>
          <a:xfrm>
            <a:off x="7606002" y="5014282"/>
            <a:ext cx="1493199" cy="374053"/>
            <a:chOff x="2224176" y="2242256"/>
            <a:chExt cx="1493199" cy="374053"/>
          </a:xfrm>
        </p:grpSpPr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8D754CCB-AA29-4FE0-A1C3-86D780AA7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4176" y="2242256"/>
              <a:ext cx="1493199" cy="374053"/>
            </a:xfrm>
            <a:prstGeom prst="rect">
              <a:avLst/>
            </a:prstGeom>
          </p:spPr>
        </p:pic>
        <p:sp>
          <p:nvSpPr>
            <p:cNvPr id="80" name="ZoneTexte 79">
              <a:hlinkClick r:id="rId5" action="ppaction://hlinksldjump"/>
              <a:extLst>
                <a:ext uri="{FF2B5EF4-FFF2-40B4-BE49-F238E27FC236}">
                  <a16:creationId xmlns:a16="http://schemas.microsoft.com/office/drawing/2014/main" id="{FA4D58AC-950E-4CFC-B7EC-245FCE27C143}"/>
                </a:ext>
              </a:extLst>
            </p:cNvPr>
            <p:cNvSpPr txBox="1"/>
            <p:nvPr/>
          </p:nvSpPr>
          <p:spPr>
            <a:xfrm>
              <a:off x="2635093" y="2316106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10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Bright" panose="02000603000000000000" pitchFamily="50" charset="0"/>
                </a:rPr>
                <a:t>Elagage</a:t>
              </a:r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2A3578B6-A0C5-46AC-9435-610BD2E0EBA1}"/>
              </a:ext>
            </a:extLst>
          </p:cNvPr>
          <p:cNvGrpSpPr/>
          <p:nvPr/>
        </p:nvGrpSpPr>
        <p:grpSpPr>
          <a:xfrm>
            <a:off x="5264680" y="5294748"/>
            <a:ext cx="1493199" cy="374054"/>
            <a:chOff x="2224176" y="2242256"/>
            <a:chExt cx="1493199" cy="374054"/>
          </a:xfrm>
        </p:grpSpPr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BD61AE9B-943B-4078-A4EB-4A68DD4BB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4176" y="2242256"/>
              <a:ext cx="1493199" cy="374054"/>
            </a:xfrm>
            <a:prstGeom prst="rect">
              <a:avLst/>
            </a:prstGeom>
          </p:spPr>
        </p:pic>
        <p:sp>
          <p:nvSpPr>
            <p:cNvPr id="83" name="ZoneTexte 82">
              <a:hlinkClick r:id="rId5" action="ppaction://hlinksldjump"/>
              <a:extLst>
                <a:ext uri="{FF2B5EF4-FFF2-40B4-BE49-F238E27FC236}">
                  <a16:creationId xmlns:a16="http://schemas.microsoft.com/office/drawing/2014/main" id="{05A31B64-9F57-4112-963B-0D5389B42078}"/>
                </a:ext>
              </a:extLst>
            </p:cNvPr>
            <p:cNvSpPr txBox="1"/>
            <p:nvPr/>
          </p:nvSpPr>
          <p:spPr>
            <a:xfrm>
              <a:off x="2439601" y="2313217"/>
              <a:ext cx="9364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10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Bright" panose="02000603000000000000" pitchFamily="50" charset="0"/>
                </a:rPr>
                <a:t>Att continus</a:t>
              </a:r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59C7DE2B-2C9D-4F37-A347-E9C2C2F7C471}"/>
              </a:ext>
            </a:extLst>
          </p:cNvPr>
          <p:cNvGrpSpPr/>
          <p:nvPr/>
        </p:nvGrpSpPr>
        <p:grpSpPr>
          <a:xfrm>
            <a:off x="7490364" y="5694330"/>
            <a:ext cx="1493199" cy="374053"/>
            <a:chOff x="2224176" y="2242256"/>
            <a:chExt cx="1493199" cy="374053"/>
          </a:xfrm>
        </p:grpSpPr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B307DB6D-5515-4CB6-BBB0-77EB72A24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4176" y="2242256"/>
              <a:ext cx="1493199" cy="374053"/>
            </a:xfrm>
            <a:prstGeom prst="rect">
              <a:avLst/>
            </a:prstGeom>
          </p:spPr>
        </p:pic>
        <p:sp>
          <p:nvSpPr>
            <p:cNvPr id="86" name="ZoneTexte 85">
              <a:hlinkClick r:id="rId5" action="ppaction://hlinksldjump"/>
              <a:extLst>
                <a:ext uri="{FF2B5EF4-FFF2-40B4-BE49-F238E27FC236}">
                  <a16:creationId xmlns:a16="http://schemas.microsoft.com/office/drawing/2014/main" id="{CDBE9555-538B-426F-8133-0915CD3D9CCA}"/>
                </a:ext>
              </a:extLst>
            </p:cNvPr>
            <p:cNvSpPr txBox="1"/>
            <p:nvPr/>
          </p:nvSpPr>
          <p:spPr>
            <a:xfrm>
              <a:off x="2395853" y="2315083"/>
              <a:ext cx="1146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10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Bright" panose="02000603000000000000" pitchFamily="50" charset="0"/>
                </a:rPr>
                <a:t>Val manquantes</a:t>
              </a:r>
            </a:p>
          </p:txBody>
        </p: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68F3051F-C540-4C39-8512-41F6DD84EFE6}"/>
              </a:ext>
            </a:extLst>
          </p:cNvPr>
          <p:cNvGrpSpPr/>
          <p:nvPr/>
        </p:nvGrpSpPr>
        <p:grpSpPr>
          <a:xfrm>
            <a:off x="7188974" y="4650726"/>
            <a:ext cx="1286315" cy="374054"/>
            <a:chOff x="2327618" y="2242256"/>
            <a:chExt cx="1286315" cy="374054"/>
          </a:xfrm>
        </p:grpSpPr>
        <p:pic>
          <p:nvPicPr>
            <p:cNvPr id="88" name="Image 87">
              <a:extLst>
                <a:ext uri="{FF2B5EF4-FFF2-40B4-BE49-F238E27FC236}">
                  <a16:creationId xmlns:a16="http://schemas.microsoft.com/office/drawing/2014/main" id="{863D5D31-C15C-47D1-BD7D-6DF5ABE7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618" y="2242256"/>
              <a:ext cx="1286315" cy="374054"/>
            </a:xfrm>
            <a:prstGeom prst="rect">
              <a:avLst/>
            </a:prstGeom>
          </p:spPr>
        </p:pic>
        <p:sp>
          <p:nvSpPr>
            <p:cNvPr id="89" name="ZoneTexte 88">
              <a:hlinkClick r:id="rId5" action="ppaction://hlinksldjump"/>
              <a:extLst>
                <a:ext uri="{FF2B5EF4-FFF2-40B4-BE49-F238E27FC236}">
                  <a16:creationId xmlns:a16="http://schemas.microsoft.com/office/drawing/2014/main" id="{E6E449CE-1DA6-4076-AA86-01D6D888133F}"/>
                </a:ext>
              </a:extLst>
            </p:cNvPr>
            <p:cNvSpPr txBox="1"/>
            <p:nvPr/>
          </p:nvSpPr>
          <p:spPr>
            <a:xfrm>
              <a:off x="2395853" y="2315083"/>
              <a:ext cx="9797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10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Bright" panose="02000603000000000000" pitchFamily="50" charset="0"/>
                </a:rPr>
                <a:t>Améliore ID3</a:t>
              </a:r>
            </a:p>
          </p:txBody>
        </p:sp>
      </p:grp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B49529E4-E6FB-476D-B786-D653B2BEE4BC}"/>
              </a:ext>
            </a:extLst>
          </p:cNvPr>
          <p:cNvGrpSpPr/>
          <p:nvPr/>
        </p:nvGrpSpPr>
        <p:grpSpPr>
          <a:xfrm>
            <a:off x="2952837" y="4929450"/>
            <a:ext cx="1286311" cy="374053"/>
            <a:chOff x="2327620" y="2242256"/>
            <a:chExt cx="1286311" cy="374053"/>
          </a:xfrm>
        </p:grpSpPr>
        <p:pic>
          <p:nvPicPr>
            <p:cNvPr id="103" name="Image 102">
              <a:extLst>
                <a:ext uri="{FF2B5EF4-FFF2-40B4-BE49-F238E27FC236}">
                  <a16:creationId xmlns:a16="http://schemas.microsoft.com/office/drawing/2014/main" id="{A7874344-6DC7-425A-9255-573371872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620" y="2242256"/>
              <a:ext cx="1286311" cy="374053"/>
            </a:xfrm>
            <a:prstGeom prst="rect">
              <a:avLst/>
            </a:prstGeom>
          </p:spPr>
        </p:pic>
        <p:sp>
          <p:nvSpPr>
            <p:cNvPr id="104" name="ZoneTexte 103">
              <a:hlinkClick r:id="rId5" action="ppaction://hlinksldjump"/>
              <a:extLst>
                <a:ext uri="{FF2B5EF4-FFF2-40B4-BE49-F238E27FC236}">
                  <a16:creationId xmlns:a16="http://schemas.microsoft.com/office/drawing/2014/main" id="{88128B99-E323-4DB8-A19C-383EC1BD2487}"/>
                </a:ext>
              </a:extLst>
            </p:cNvPr>
            <p:cNvSpPr txBox="1"/>
            <p:nvPr/>
          </p:nvSpPr>
          <p:spPr>
            <a:xfrm>
              <a:off x="2455249" y="2330369"/>
              <a:ext cx="10310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10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Bright" panose="02000603000000000000" pitchFamily="50" charset="0"/>
                </a:rPr>
                <a:t>Améliore C4.5</a:t>
              </a:r>
            </a:p>
          </p:txBody>
        </p: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56E3D261-93C9-4187-8007-D51B5B73514C}"/>
              </a:ext>
            </a:extLst>
          </p:cNvPr>
          <p:cNvGrpSpPr/>
          <p:nvPr/>
        </p:nvGrpSpPr>
        <p:grpSpPr>
          <a:xfrm>
            <a:off x="2338913" y="5379449"/>
            <a:ext cx="1493199" cy="374054"/>
            <a:chOff x="2224176" y="2242256"/>
            <a:chExt cx="1493199" cy="374054"/>
          </a:xfrm>
        </p:grpSpPr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46C8AD9B-1D37-47B1-AD14-AE8D89A80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4176" y="2242256"/>
              <a:ext cx="1493199" cy="374054"/>
            </a:xfrm>
            <a:prstGeom prst="rect">
              <a:avLst/>
            </a:prstGeom>
          </p:spPr>
        </p:pic>
        <p:sp>
          <p:nvSpPr>
            <p:cNvPr id="107" name="ZoneTexte 106">
              <a:hlinkClick r:id="rId5" action="ppaction://hlinksldjump"/>
              <a:extLst>
                <a:ext uri="{FF2B5EF4-FFF2-40B4-BE49-F238E27FC236}">
                  <a16:creationId xmlns:a16="http://schemas.microsoft.com/office/drawing/2014/main" id="{130DC08D-1543-445F-99E1-369E83B66707}"/>
                </a:ext>
              </a:extLst>
            </p:cNvPr>
            <p:cNvSpPr txBox="1"/>
            <p:nvPr/>
          </p:nvSpPr>
          <p:spPr>
            <a:xfrm>
              <a:off x="2293974" y="2317845"/>
              <a:ext cx="11929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11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Bright" panose="02000603000000000000" pitchFamily="50" charset="0"/>
                </a:rPr>
                <a:t>Commercialisée</a:t>
              </a:r>
            </a:p>
          </p:txBody>
        </p:sp>
      </p:grp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B1D606CA-B3AC-4999-AC27-7BD7A481F59A}"/>
              </a:ext>
            </a:extLst>
          </p:cNvPr>
          <p:cNvGrpSpPr/>
          <p:nvPr/>
        </p:nvGrpSpPr>
        <p:grpSpPr>
          <a:xfrm>
            <a:off x="4589409" y="5694329"/>
            <a:ext cx="1493199" cy="374053"/>
            <a:chOff x="2224176" y="2242257"/>
            <a:chExt cx="1493199" cy="374053"/>
          </a:xfrm>
        </p:grpSpPr>
        <p:pic>
          <p:nvPicPr>
            <p:cNvPr id="109" name="Image 108">
              <a:extLst>
                <a:ext uri="{FF2B5EF4-FFF2-40B4-BE49-F238E27FC236}">
                  <a16:creationId xmlns:a16="http://schemas.microsoft.com/office/drawing/2014/main" id="{7C09EF26-6898-4008-BA14-0F32886F7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4176" y="2242257"/>
              <a:ext cx="1493199" cy="374053"/>
            </a:xfrm>
            <a:prstGeom prst="rect">
              <a:avLst/>
            </a:prstGeom>
          </p:spPr>
        </p:pic>
        <p:sp>
          <p:nvSpPr>
            <p:cNvPr id="110" name="ZoneTexte 109">
              <a:hlinkClick r:id="rId5" action="ppaction://hlinksldjump"/>
              <a:extLst>
                <a:ext uri="{FF2B5EF4-FFF2-40B4-BE49-F238E27FC236}">
                  <a16:creationId xmlns:a16="http://schemas.microsoft.com/office/drawing/2014/main" id="{1047C6FB-0CA7-4B5C-A868-760086C02627}"/>
                </a:ext>
              </a:extLst>
            </p:cNvPr>
            <p:cNvSpPr txBox="1"/>
            <p:nvPr/>
          </p:nvSpPr>
          <p:spPr>
            <a:xfrm>
              <a:off x="2293974" y="2317845"/>
              <a:ext cx="12650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11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Bright" panose="02000603000000000000" pitchFamily="50" charset="0"/>
                </a:rPr>
                <a:t>Temps, mémoire</a:t>
              </a: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83F64822-E89E-40BB-B746-5DBBB7B8062B}"/>
              </a:ext>
            </a:extLst>
          </p:cNvPr>
          <p:cNvGrpSpPr/>
          <p:nvPr/>
        </p:nvGrpSpPr>
        <p:grpSpPr>
          <a:xfrm>
            <a:off x="248953" y="-36873"/>
            <a:ext cx="5716154" cy="1039649"/>
            <a:chOff x="248953" y="-36873"/>
            <a:chExt cx="5716154" cy="1039649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F578007F-D81F-45E4-8A50-E0B95629DDD9}"/>
                </a:ext>
              </a:extLst>
            </p:cNvPr>
            <p:cNvGrpSpPr/>
            <p:nvPr/>
          </p:nvGrpSpPr>
          <p:grpSpPr>
            <a:xfrm>
              <a:off x="4196831" y="-29631"/>
              <a:ext cx="1768276" cy="1031659"/>
              <a:chOff x="4196831" y="-29631"/>
              <a:chExt cx="1768276" cy="1031659"/>
            </a:xfrm>
          </p:grpSpPr>
          <p:grpSp>
            <p:nvGrpSpPr>
              <p:cNvPr id="79" name="Groupe 78">
                <a:extLst>
                  <a:ext uri="{FF2B5EF4-FFF2-40B4-BE49-F238E27FC236}">
                    <a16:creationId xmlns:a16="http://schemas.microsoft.com/office/drawing/2014/main" id="{6350E1E8-6A6F-4368-A6F4-0E39E80C93ED}"/>
                  </a:ext>
                </a:extLst>
              </p:cNvPr>
              <p:cNvGrpSpPr/>
              <p:nvPr/>
            </p:nvGrpSpPr>
            <p:grpSpPr>
              <a:xfrm>
                <a:off x="4196831" y="-29631"/>
                <a:ext cx="1606372" cy="1031659"/>
                <a:chOff x="4196831" y="-29631"/>
                <a:chExt cx="1606372" cy="1031659"/>
              </a:xfrm>
            </p:grpSpPr>
            <p:grpSp>
              <p:nvGrpSpPr>
                <p:cNvPr id="112" name="Groupe 111">
                  <a:extLst>
                    <a:ext uri="{FF2B5EF4-FFF2-40B4-BE49-F238E27FC236}">
                      <a16:creationId xmlns:a16="http://schemas.microsoft.com/office/drawing/2014/main" id="{C661BBF0-A8D1-4D78-896B-46CBCE58638F}"/>
                    </a:ext>
                  </a:extLst>
                </p:cNvPr>
                <p:cNvGrpSpPr/>
                <p:nvPr/>
              </p:nvGrpSpPr>
              <p:grpSpPr>
                <a:xfrm>
                  <a:off x="4196831" y="-29631"/>
                  <a:ext cx="1606372" cy="729867"/>
                  <a:chOff x="4196831" y="-29631"/>
                  <a:chExt cx="1606372" cy="729867"/>
                </a:xfrm>
              </p:grpSpPr>
              <p:sp>
                <p:nvSpPr>
                  <p:cNvPr id="114" name="ZoneTexte 113">
                    <a:hlinkClick r:id="rId9" action="ppaction://hlinksldjump"/>
                    <a:extLst>
                      <a:ext uri="{FF2B5EF4-FFF2-40B4-BE49-F238E27FC236}">
                        <a16:creationId xmlns:a16="http://schemas.microsoft.com/office/drawing/2014/main" id="{60A312A0-DDE9-47A2-A558-20D5A6294EFA}"/>
                      </a:ext>
                    </a:extLst>
                  </p:cNvPr>
                  <p:cNvSpPr txBox="1"/>
                  <p:nvPr/>
                </p:nvSpPr>
                <p:spPr>
                  <a:xfrm>
                    <a:off x="4196831" y="-29631"/>
                    <a:ext cx="901209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rgbClr val="00244D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Introduction</a:t>
                    </a:r>
                  </a:p>
                </p:txBody>
              </p:sp>
              <p:sp>
                <p:nvSpPr>
                  <p:cNvPr id="115" name="ZoneTexte 114">
                    <a:hlinkClick r:id="rId10" action="ppaction://hlinksldjump"/>
                    <a:extLst>
                      <a:ext uri="{FF2B5EF4-FFF2-40B4-BE49-F238E27FC236}">
                        <a16:creationId xmlns:a16="http://schemas.microsoft.com/office/drawing/2014/main" id="{17195508-AFF8-44A1-84DE-55F119008620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015" y="135152"/>
                    <a:ext cx="1531188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rgbClr val="00244D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Construction de l’arbre</a:t>
                    </a:r>
                  </a:p>
                </p:txBody>
              </p:sp>
              <p:sp>
                <p:nvSpPr>
                  <p:cNvPr id="116" name="ZoneTexte 115">
                    <a:hlinkClick r:id="rId11" action="ppaction://hlinksldjump"/>
                    <a:extLst>
                      <a:ext uri="{FF2B5EF4-FFF2-40B4-BE49-F238E27FC236}">
                        <a16:creationId xmlns:a16="http://schemas.microsoft.com/office/drawing/2014/main" id="{F3909BF1-2146-46F6-ADF0-C66B80C95E52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015" y="296565"/>
                    <a:ext cx="129715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rgbClr val="00244D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Critères de division</a:t>
                    </a:r>
                  </a:p>
                </p:txBody>
              </p:sp>
              <p:sp>
                <p:nvSpPr>
                  <p:cNvPr id="117" name="ZoneTexte 116">
                    <a:hlinkClick r:id="rId12" action="ppaction://hlinksldjump"/>
                    <a:extLst>
                      <a:ext uri="{FF2B5EF4-FFF2-40B4-BE49-F238E27FC236}">
                        <a16:creationId xmlns:a16="http://schemas.microsoft.com/office/drawing/2014/main" id="{417A3611-C35E-4308-B37B-8F49037F36C9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015" y="454015"/>
                    <a:ext cx="64312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rgbClr val="00244D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Elagage</a:t>
                    </a:r>
                    <a:endParaRPr lang="fr-FR" sz="105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endParaRPr>
                  </a:p>
                </p:txBody>
              </p:sp>
            </p:grpSp>
            <p:sp>
              <p:nvSpPr>
                <p:cNvPr id="113" name="ZoneTexte 112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0D6322BA-0FB4-44BE-A1FC-0295DEB96912}"/>
                    </a:ext>
                  </a:extLst>
                </p:cNvPr>
                <p:cNvSpPr txBox="1"/>
                <p:nvPr/>
              </p:nvSpPr>
              <p:spPr>
                <a:xfrm>
                  <a:off x="4217352" y="755807"/>
                  <a:ext cx="81304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12750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Conclusion</a:t>
                  </a:r>
                </a:p>
              </p:txBody>
            </p:sp>
          </p:grpSp>
          <p:sp>
            <p:nvSpPr>
              <p:cNvPr id="111" name="ZoneTexte 110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7FF04EC0-5708-4332-8DA3-178D2D4A8766}"/>
                  </a:ext>
                </a:extLst>
              </p:cNvPr>
              <p:cNvSpPr txBox="1"/>
              <p:nvPr/>
            </p:nvSpPr>
            <p:spPr>
              <a:xfrm>
                <a:off x="4272015" y="604927"/>
                <a:ext cx="169309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chemeClr val="bg1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Les différents algorithmes</a:t>
                </a:r>
                <a:endParaRPr lang="fr-FR" sz="1050" b="1" dirty="0">
                  <a:solidFill>
                    <a:schemeClr val="bg1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endParaRPr>
              </a:p>
            </p:txBody>
          </p:sp>
        </p:grpSp>
        <p:sp>
          <p:nvSpPr>
            <p:cNvPr id="76" name="ZoneTexte 75">
              <a:hlinkClick r:id="rId5" action="ppaction://hlinksldjump"/>
              <a:extLst>
                <a:ext uri="{FF2B5EF4-FFF2-40B4-BE49-F238E27FC236}">
                  <a16:creationId xmlns:a16="http://schemas.microsoft.com/office/drawing/2014/main" id="{733D1418-4A1A-49D4-B99E-788E2A423702}"/>
                </a:ext>
              </a:extLst>
            </p:cNvPr>
            <p:cNvSpPr txBox="1"/>
            <p:nvPr/>
          </p:nvSpPr>
          <p:spPr>
            <a:xfrm>
              <a:off x="266487" y="-36873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Big Data</a:t>
              </a:r>
            </a:p>
          </p:txBody>
        </p:sp>
        <p:sp>
          <p:nvSpPr>
            <p:cNvPr id="77" name="ZoneTexte 76">
              <a:hlinkClick r:id="rId9" action="ppaction://hlinksldjump"/>
              <a:extLst>
                <a:ext uri="{FF2B5EF4-FFF2-40B4-BE49-F238E27FC236}">
                  <a16:creationId xmlns:a16="http://schemas.microsoft.com/office/drawing/2014/main" id="{FBC63CDF-F186-436A-90FA-ACF470A1B490}"/>
                </a:ext>
              </a:extLst>
            </p:cNvPr>
            <p:cNvSpPr txBox="1"/>
            <p:nvPr/>
          </p:nvSpPr>
          <p:spPr>
            <a:xfrm>
              <a:off x="266487" y="295479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chemeClr val="bg1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</a:t>
              </a:r>
            </a:p>
          </p:txBody>
        </p:sp>
        <p:sp>
          <p:nvSpPr>
            <p:cNvPr id="78" name="ZoneTexte 77">
              <a:hlinkClick r:id="rId15" action="ppaction://hlinksldjump"/>
              <a:extLst>
                <a:ext uri="{FF2B5EF4-FFF2-40B4-BE49-F238E27FC236}">
                  <a16:creationId xmlns:a16="http://schemas.microsoft.com/office/drawing/2014/main" id="{EF6C63BD-8C5F-4A07-AF47-823C312716BD}"/>
                </a:ext>
              </a:extLst>
            </p:cNvPr>
            <p:cNvSpPr txBox="1"/>
            <p:nvPr/>
          </p:nvSpPr>
          <p:spPr>
            <a:xfrm>
              <a:off x="248953" y="633444"/>
              <a:ext cx="3990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 dans le Big Data</a:t>
              </a: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9D1B9859-1DB7-4B03-B538-79418C913D4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157" y="1368989"/>
            <a:ext cx="960837" cy="960837"/>
          </a:xfrm>
          <a:prstGeom prst="rect">
            <a:avLst/>
          </a:prstGeom>
        </p:spPr>
      </p:pic>
      <p:pic>
        <p:nvPicPr>
          <p:cNvPr id="91" name="Image 90">
            <a:extLst>
              <a:ext uri="{FF2B5EF4-FFF2-40B4-BE49-F238E27FC236}">
                <a16:creationId xmlns:a16="http://schemas.microsoft.com/office/drawing/2014/main" id="{89010C57-307B-4488-A832-D35AA72D332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552" y="1344357"/>
            <a:ext cx="1217555" cy="96083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DE94771-8622-4AB8-805D-8CD547B6584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119" y="2802746"/>
            <a:ext cx="521670" cy="521670"/>
          </a:xfrm>
          <a:prstGeom prst="rect">
            <a:avLst/>
          </a:prstGeom>
        </p:spPr>
      </p:pic>
      <p:pic>
        <p:nvPicPr>
          <p:cNvPr id="92" name="Image 91">
            <a:extLst>
              <a:ext uri="{FF2B5EF4-FFF2-40B4-BE49-F238E27FC236}">
                <a16:creationId xmlns:a16="http://schemas.microsoft.com/office/drawing/2014/main" id="{7B0E324D-C890-4C21-A8E5-D6F0967A8D7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274" y="2812150"/>
            <a:ext cx="521670" cy="521670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06D4A8E1-E2F0-40C0-9D29-8DA16031417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980" y="3632451"/>
            <a:ext cx="1344265" cy="521670"/>
          </a:xfrm>
          <a:prstGeom prst="rect">
            <a:avLst/>
          </a:prstGeom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0243DD9D-6D29-4482-B896-19544C267FA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58" y="3699887"/>
            <a:ext cx="1163446" cy="363555"/>
          </a:xfrm>
          <a:prstGeom prst="rect">
            <a:avLst/>
          </a:prstGeom>
        </p:spPr>
      </p:pic>
      <p:pic>
        <p:nvPicPr>
          <p:cNvPr id="95" name="Image 94">
            <a:extLst>
              <a:ext uri="{FF2B5EF4-FFF2-40B4-BE49-F238E27FC236}">
                <a16:creationId xmlns:a16="http://schemas.microsoft.com/office/drawing/2014/main" id="{C951DDFA-8F52-4400-A8D4-24DB4E1A1C2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30" y="4439096"/>
            <a:ext cx="782670" cy="564847"/>
          </a:xfrm>
          <a:prstGeom prst="rect">
            <a:avLst/>
          </a:prstGeom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2FA69B54-E665-4737-9DB2-FEB650B3DF51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64" y="4510424"/>
            <a:ext cx="782670" cy="471240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2619DA22-0310-47BA-B25D-80E66688B5D2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99" name="Espace réservé du numéro de diapositive 3">
            <a:extLst>
              <a:ext uri="{FF2B5EF4-FFF2-40B4-BE49-F238E27FC236}">
                <a16:creationId xmlns:a16="http://schemas.microsoft.com/office/drawing/2014/main" id="{64A30CD5-6633-4067-86EE-7302A8A38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17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4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 279">
            <a:extLst>
              <a:ext uri="{FF2B5EF4-FFF2-40B4-BE49-F238E27FC236}">
                <a16:creationId xmlns:a16="http://schemas.microsoft.com/office/drawing/2014/main" id="{E9E9AE43-3FC4-4C82-924C-AB517F5698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1" y="3838301"/>
            <a:ext cx="393943" cy="393943"/>
          </a:xfrm>
          <a:prstGeom prst="rect">
            <a:avLst/>
          </a:prstGeom>
        </p:spPr>
      </p:pic>
      <p:pic>
        <p:nvPicPr>
          <p:cNvPr id="283" name="Image 282">
            <a:extLst>
              <a:ext uri="{FF2B5EF4-FFF2-40B4-BE49-F238E27FC236}">
                <a16:creationId xmlns:a16="http://schemas.microsoft.com/office/drawing/2014/main" id="{8EF1DE16-7670-4352-85A9-8AD2C23A1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44" y="2818965"/>
            <a:ext cx="393943" cy="393943"/>
          </a:xfrm>
          <a:prstGeom prst="rect">
            <a:avLst/>
          </a:prstGeom>
        </p:spPr>
      </p:pic>
      <p:grpSp>
        <p:nvGrpSpPr>
          <p:cNvPr id="237" name="Groupe 236">
            <a:extLst>
              <a:ext uri="{FF2B5EF4-FFF2-40B4-BE49-F238E27FC236}">
                <a16:creationId xmlns:a16="http://schemas.microsoft.com/office/drawing/2014/main" id="{5663342A-81CF-428C-A36E-E9AD1334EFC1}"/>
              </a:ext>
            </a:extLst>
          </p:cNvPr>
          <p:cNvGrpSpPr/>
          <p:nvPr/>
        </p:nvGrpSpPr>
        <p:grpSpPr>
          <a:xfrm>
            <a:off x="2945162" y="1047445"/>
            <a:ext cx="3253677" cy="414384"/>
            <a:chOff x="2568804" y="3795419"/>
            <a:chExt cx="2688521" cy="414384"/>
          </a:xfrm>
        </p:grpSpPr>
        <p:grpSp>
          <p:nvGrpSpPr>
            <p:cNvPr id="239" name="Groupe 238">
              <a:extLst>
                <a:ext uri="{FF2B5EF4-FFF2-40B4-BE49-F238E27FC236}">
                  <a16:creationId xmlns:a16="http://schemas.microsoft.com/office/drawing/2014/main" id="{7FA86A1F-0FF2-4BEA-A8D8-69FFB3ECF895}"/>
                </a:ext>
              </a:extLst>
            </p:cNvPr>
            <p:cNvGrpSpPr/>
            <p:nvPr/>
          </p:nvGrpSpPr>
          <p:grpSpPr>
            <a:xfrm>
              <a:off x="3649686" y="3795419"/>
              <a:ext cx="1607639" cy="414383"/>
              <a:chOff x="3889858" y="2908185"/>
              <a:chExt cx="1607639" cy="414383"/>
            </a:xfrm>
          </p:grpSpPr>
          <p:pic>
            <p:nvPicPr>
              <p:cNvPr id="243" name="Image 242">
                <a:extLst>
                  <a:ext uri="{FF2B5EF4-FFF2-40B4-BE49-F238E27FC236}">
                    <a16:creationId xmlns:a16="http://schemas.microsoft.com/office/drawing/2014/main" id="{A2E7E95A-EC90-4BA3-A7AD-600FD8C59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3202" y="2908185"/>
                <a:ext cx="1321119" cy="414383"/>
              </a:xfrm>
              <a:prstGeom prst="rect">
                <a:avLst/>
              </a:prstGeom>
            </p:spPr>
          </p:pic>
          <p:sp>
            <p:nvSpPr>
              <p:cNvPr id="244" name="ZoneTexte 243">
                <a:extLst>
                  <a:ext uri="{FF2B5EF4-FFF2-40B4-BE49-F238E27FC236}">
                    <a16:creationId xmlns:a16="http://schemas.microsoft.com/office/drawing/2014/main" id="{309F1009-D1D7-4255-A58E-0AF42FE83DE8}"/>
                  </a:ext>
                </a:extLst>
              </p:cNvPr>
              <p:cNvSpPr txBox="1"/>
              <p:nvPr/>
            </p:nvSpPr>
            <p:spPr>
              <a:xfrm>
                <a:off x="3889858" y="2948132"/>
                <a:ext cx="1607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FF0000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Inconvénients</a:t>
                </a:r>
                <a:endParaRPr lang="fr-FR" sz="1200" b="1" dirty="0">
                  <a:solidFill>
                    <a:srgbClr val="FF0000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grpSp>
          <p:nvGrpSpPr>
            <p:cNvPr id="240" name="Groupe 239">
              <a:extLst>
                <a:ext uri="{FF2B5EF4-FFF2-40B4-BE49-F238E27FC236}">
                  <a16:creationId xmlns:a16="http://schemas.microsoft.com/office/drawing/2014/main" id="{6B184FC1-4990-43B0-B8CB-FF5D73737920}"/>
                </a:ext>
              </a:extLst>
            </p:cNvPr>
            <p:cNvGrpSpPr/>
            <p:nvPr/>
          </p:nvGrpSpPr>
          <p:grpSpPr>
            <a:xfrm>
              <a:off x="2568804" y="3795420"/>
              <a:ext cx="1429898" cy="414383"/>
              <a:chOff x="2568804" y="2908186"/>
              <a:chExt cx="1429898" cy="414383"/>
            </a:xfrm>
          </p:grpSpPr>
          <p:pic>
            <p:nvPicPr>
              <p:cNvPr id="241" name="Image 240">
                <a:extLst>
                  <a:ext uri="{FF2B5EF4-FFF2-40B4-BE49-F238E27FC236}">
                    <a16:creationId xmlns:a16="http://schemas.microsoft.com/office/drawing/2014/main" id="{6715FBDC-C4EF-4840-A9E9-9EE9BE803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2186" y="2908186"/>
                <a:ext cx="1034064" cy="414383"/>
              </a:xfrm>
              <a:prstGeom prst="rect">
                <a:avLst/>
              </a:prstGeom>
            </p:spPr>
          </p:pic>
          <p:sp>
            <p:nvSpPr>
              <p:cNvPr id="242" name="ZoneTexte 241">
                <a:extLst>
                  <a:ext uri="{FF2B5EF4-FFF2-40B4-BE49-F238E27FC236}">
                    <a16:creationId xmlns:a16="http://schemas.microsoft.com/office/drawing/2014/main" id="{38458879-10B0-44A1-B0A5-914FBA103FBB}"/>
                  </a:ext>
                </a:extLst>
              </p:cNvPr>
              <p:cNvSpPr txBox="1"/>
              <p:nvPr/>
            </p:nvSpPr>
            <p:spPr>
              <a:xfrm>
                <a:off x="2568804" y="2943632"/>
                <a:ext cx="1429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bg1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Avantages</a:t>
                </a:r>
                <a:endParaRPr lang="fr-FR" sz="1200" b="1" dirty="0">
                  <a:solidFill>
                    <a:schemeClr val="bg1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</p:grpSp>
      <p:grpSp>
        <p:nvGrpSpPr>
          <p:cNvPr id="264" name="Groupe 263">
            <a:extLst>
              <a:ext uri="{FF2B5EF4-FFF2-40B4-BE49-F238E27FC236}">
                <a16:creationId xmlns:a16="http://schemas.microsoft.com/office/drawing/2014/main" id="{BF49F5FD-128A-4D41-B54D-534BE1E2B883}"/>
              </a:ext>
            </a:extLst>
          </p:cNvPr>
          <p:cNvGrpSpPr/>
          <p:nvPr/>
        </p:nvGrpSpPr>
        <p:grpSpPr>
          <a:xfrm>
            <a:off x="2945162" y="1047445"/>
            <a:ext cx="3253677" cy="414383"/>
            <a:chOff x="2568804" y="3795419"/>
            <a:chExt cx="2688521" cy="414383"/>
          </a:xfrm>
        </p:grpSpPr>
        <p:grpSp>
          <p:nvGrpSpPr>
            <p:cNvPr id="265" name="Groupe 264">
              <a:extLst>
                <a:ext uri="{FF2B5EF4-FFF2-40B4-BE49-F238E27FC236}">
                  <a16:creationId xmlns:a16="http://schemas.microsoft.com/office/drawing/2014/main" id="{4F7C7567-2752-4FAD-99FD-73054FAC436B}"/>
                </a:ext>
              </a:extLst>
            </p:cNvPr>
            <p:cNvGrpSpPr/>
            <p:nvPr/>
          </p:nvGrpSpPr>
          <p:grpSpPr>
            <a:xfrm>
              <a:off x="3649686" y="3795419"/>
              <a:ext cx="1607639" cy="414383"/>
              <a:chOff x="3889858" y="2908185"/>
              <a:chExt cx="1607639" cy="414383"/>
            </a:xfrm>
          </p:grpSpPr>
          <p:pic>
            <p:nvPicPr>
              <p:cNvPr id="269" name="Image 268">
                <a:extLst>
                  <a:ext uri="{FF2B5EF4-FFF2-40B4-BE49-F238E27FC236}">
                    <a16:creationId xmlns:a16="http://schemas.microsoft.com/office/drawing/2014/main" id="{A8AFB42E-0189-4C77-A2D1-D247098D8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3202" y="2908185"/>
                <a:ext cx="1321119" cy="414383"/>
              </a:xfrm>
              <a:prstGeom prst="rect">
                <a:avLst/>
              </a:prstGeom>
            </p:spPr>
          </p:pic>
          <p:sp>
            <p:nvSpPr>
              <p:cNvPr id="270" name="ZoneTexte 269">
                <a:extLst>
                  <a:ext uri="{FF2B5EF4-FFF2-40B4-BE49-F238E27FC236}">
                    <a16:creationId xmlns:a16="http://schemas.microsoft.com/office/drawing/2014/main" id="{057E1655-9E96-40C7-85AB-2CC9AA0757D8}"/>
                  </a:ext>
                </a:extLst>
              </p:cNvPr>
              <p:cNvSpPr txBox="1"/>
              <p:nvPr/>
            </p:nvSpPr>
            <p:spPr>
              <a:xfrm>
                <a:off x="3889858" y="2948132"/>
                <a:ext cx="1607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bg1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Inconvénients</a:t>
                </a:r>
                <a:endParaRPr lang="fr-FR" sz="1200" b="1" dirty="0">
                  <a:solidFill>
                    <a:schemeClr val="bg1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grpSp>
          <p:nvGrpSpPr>
            <p:cNvPr id="266" name="Groupe 265">
              <a:extLst>
                <a:ext uri="{FF2B5EF4-FFF2-40B4-BE49-F238E27FC236}">
                  <a16:creationId xmlns:a16="http://schemas.microsoft.com/office/drawing/2014/main" id="{6BC80F2B-4932-4BE0-A29C-FDAF84562E26}"/>
                </a:ext>
              </a:extLst>
            </p:cNvPr>
            <p:cNvGrpSpPr/>
            <p:nvPr/>
          </p:nvGrpSpPr>
          <p:grpSpPr>
            <a:xfrm>
              <a:off x="2568804" y="3795420"/>
              <a:ext cx="1429898" cy="414382"/>
              <a:chOff x="2568804" y="2908186"/>
              <a:chExt cx="1429898" cy="414382"/>
            </a:xfrm>
          </p:grpSpPr>
          <p:pic>
            <p:nvPicPr>
              <p:cNvPr id="267" name="Image 266">
                <a:extLst>
                  <a:ext uri="{FF2B5EF4-FFF2-40B4-BE49-F238E27FC236}">
                    <a16:creationId xmlns:a16="http://schemas.microsoft.com/office/drawing/2014/main" id="{66F3297E-9B14-48A8-BC7A-528E7A6D28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2186" y="2908186"/>
                <a:ext cx="1034064" cy="414382"/>
              </a:xfrm>
              <a:prstGeom prst="rect">
                <a:avLst/>
              </a:prstGeom>
            </p:spPr>
          </p:pic>
          <p:sp>
            <p:nvSpPr>
              <p:cNvPr id="268" name="ZoneTexte 267">
                <a:extLst>
                  <a:ext uri="{FF2B5EF4-FFF2-40B4-BE49-F238E27FC236}">
                    <a16:creationId xmlns:a16="http://schemas.microsoft.com/office/drawing/2014/main" id="{B34F8DE9-D5D4-458A-9CFC-1FE917E164F6}"/>
                  </a:ext>
                </a:extLst>
              </p:cNvPr>
              <p:cNvSpPr txBox="1"/>
              <p:nvPr/>
            </p:nvSpPr>
            <p:spPr>
              <a:xfrm>
                <a:off x="2568804" y="2943632"/>
                <a:ext cx="1429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1DAF57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Avantages</a:t>
                </a:r>
                <a:endParaRPr lang="fr-FR" sz="1200" b="1" dirty="0">
                  <a:solidFill>
                    <a:srgbClr val="1DAF57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</p:grpSp>
      <p:sp>
        <p:nvSpPr>
          <p:cNvPr id="271" name="ZoneTexte 270">
            <a:hlinkClick r:id="rId8" action="ppaction://hlinksldjump"/>
            <a:extLst>
              <a:ext uri="{FF2B5EF4-FFF2-40B4-BE49-F238E27FC236}">
                <a16:creationId xmlns:a16="http://schemas.microsoft.com/office/drawing/2014/main" id="{ECA0EF78-E871-4F13-AB06-47691BF70C40}"/>
              </a:ext>
            </a:extLst>
          </p:cNvPr>
          <p:cNvSpPr txBox="1"/>
          <p:nvPr/>
        </p:nvSpPr>
        <p:spPr>
          <a:xfrm>
            <a:off x="997688" y="3893064"/>
            <a:ext cx="3397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800" b="1" dirty="0"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50" charset="0"/>
              </a:rPr>
              <a:t>Volume de données</a:t>
            </a:r>
          </a:p>
        </p:txBody>
      </p:sp>
      <p:sp>
        <p:nvSpPr>
          <p:cNvPr id="272" name="ZoneTexte 271">
            <a:hlinkClick r:id="rId8" action="ppaction://hlinksldjump"/>
            <a:extLst>
              <a:ext uri="{FF2B5EF4-FFF2-40B4-BE49-F238E27FC236}">
                <a16:creationId xmlns:a16="http://schemas.microsoft.com/office/drawing/2014/main" id="{BA2D8951-FE26-449E-A43E-2C740275ABF8}"/>
              </a:ext>
            </a:extLst>
          </p:cNvPr>
          <p:cNvSpPr txBox="1"/>
          <p:nvPr/>
        </p:nvSpPr>
        <p:spPr>
          <a:xfrm>
            <a:off x="966507" y="2880752"/>
            <a:ext cx="2664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800" b="1" dirty="0"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50" charset="0"/>
              </a:rPr>
              <a:t>Optimum local</a:t>
            </a:r>
          </a:p>
        </p:txBody>
      </p:sp>
      <p:sp>
        <p:nvSpPr>
          <p:cNvPr id="273" name="ZoneTexte 272">
            <a:hlinkClick r:id="rId8" action="ppaction://hlinksldjump"/>
            <a:extLst>
              <a:ext uri="{FF2B5EF4-FFF2-40B4-BE49-F238E27FC236}">
                <a16:creationId xmlns:a16="http://schemas.microsoft.com/office/drawing/2014/main" id="{0ADD7F63-D083-4C3B-B7F0-CB2458F3A4A7}"/>
              </a:ext>
            </a:extLst>
          </p:cNvPr>
          <p:cNvSpPr txBox="1"/>
          <p:nvPr/>
        </p:nvSpPr>
        <p:spPr>
          <a:xfrm>
            <a:off x="996645" y="3374661"/>
            <a:ext cx="3974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800" b="1" dirty="0"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50" charset="0"/>
              </a:rPr>
              <a:t>Problème NP-complet </a:t>
            </a:r>
          </a:p>
        </p:txBody>
      </p:sp>
      <p:sp>
        <p:nvSpPr>
          <p:cNvPr id="275" name="ZoneTexte 274">
            <a:hlinkClick r:id="rId8" action="ppaction://hlinksldjump"/>
            <a:extLst>
              <a:ext uri="{FF2B5EF4-FFF2-40B4-BE49-F238E27FC236}">
                <a16:creationId xmlns:a16="http://schemas.microsoft.com/office/drawing/2014/main" id="{8CDC7CC3-5E3A-48CB-AE28-6D4A813A664F}"/>
              </a:ext>
            </a:extLst>
          </p:cNvPr>
          <p:cNvSpPr txBox="1"/>
          <p:nvPr/>
        </p:nvSpPr>
        <p:spPr>
          <a:xfrm>
            <a:off x="992739" y="3383070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800" b="1" dirty="0"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50" charset="0"/>
              </a:rPr>
              <a:t>Interprétation facile</a:t>
            </a:r>
          </a:p>
        </p:txBody>
      </p:sp>
      <p:sp>
        <p:nvSpPr>
          <p:cNvPr id="276" name="ZoneTexte 275">
            <a:hlinkClick r:id="rId8" action="ppaction://hlinksldjump"/>
            <a:extLst>
              <a:ext uri="{FF2B5EF4-FFF2-40B4-BE49-F238E27FC236}">
                <a16:creationId xmlns:a16="http://schemas.microsoft.com/office/drawing/2014/main" id="{469F6356-FF94-45AB-B59E-5911E83C3E1D}"/>
              </a:ext>
            </a:extLst>
          </p:cNvPr>
          <p:cNvSpPr txBox="1"/>
          <p:nvPr/>
        </p:nvSpPr>
        <p:spPr>
          <a:xfrm>
            <a:off x="992739" y="2873075"/>
            <a:ext cx="6349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800" b="1" dirty="0"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50" charset="0"/>
              </a:rPr>
              <a:t>Puissant système d’aide à la décision</a:t>
            </a:r>
          </a:p>
        </p:txBody>
      </p:sp>
      <p:sp>
        <p:nvSpPr>
          <p:cNvPr id="277" name="ZoneTexte 276">
            <a:hlinkClick r:id="rId8" action="ppaction://hlinksldjump"/>
            <a:extLst>
              <a:ext uri="{FF2B5EF4-FFF2-40B4-BE49-F238E27FC236}">
                <a16:creationId xmlns:a16="http://schemas.microsoft.com/office/drawing/2014/main" id="{D770E2C8-B70E-401A-A31D-8A79951B2AA6}"/>
              </a:ext>
            </a:extLst>
          </p:cNvPr>
          <p:cNvSpPr txBox="1"/>
          <p:nvPr/>
        </p:nvSpPr>
        <p:spPr>
          <a:xfrm>
            <a:off x="992739" y="3893064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800" b="1" dirty="0"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50" charset="0"/>
              </a:rPr>
              <a:t>Transparence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52A588B3-8D45-48C5-8884-48904D5256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0" y="3838301"/>
            <a:ext cx="393943" cy="393943"/>
          </a:xfrm>
          <a:prstGeom prst="rect">
            <a:avLst/>
          </a:prstGeom>
        </p:spPr>
      </p:pic>
      <p:pic>
        <p:nvPicPr>
          <p:cNvPr id="278" name="Image 277">
            <a:extLst>
              <a:ext uri="{FF2B5EF4-FFF2-40B4-BE49-F238E27FC236}">
                <a16:creationId xmlns:a16="http://schemas.microsoft.com/office/drawing/2014/main" id="{0BB860BB-710C-47D3-9B20-B2CDC6EBEEF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6" y="3323230"/>
            <a:ext cx="393943" cy="393943"/>
          </a:xfrm>
          <a:prstGeom prst="rect">
            <a:avLst/>
          </a:prstGeom>
        </p:spPr>
      </p:pic>
      <p:pic>
        <p:nvPicPr>
          <p:cNvPr id="279" name="Image 278">
            <a:extLst>
              <a:ext uri="{FF2B5EF4-FFF2-40B4-BE49-F238E27FC236}">
                <a16:creationId xmlns:a16="http://schemas.microsoft.com/office/drawing/2014/main" id="{E9B9C1ED-9ADE-4D50-8A37-1266490BBE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43" y="2815093"/>
            <a:ext cx="393943" cy="393943"/>
          </a:xfrm>
          <a:prstGeom prst="rect">
            <a:avLst/>
          </a:prstGeom>
        </p:spPr>
      </p:pic>
      <p:pic>
        <p:nvPicPr>
          <p:cNvPr id="284" name="Image 283">
            <a:extLst>
              <a:ext uri="{FF2B5EF4-FFF2-40B4-BE49-F238E27FC236}">
                <a16:creationId xmlns:a16="http://schemas.microsoft.com/office/drawing/2014/main" id="{E3AC6DC8-F8C3-4B46-ABA6-84E0CA45AE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2" y="3323230"/>
            <a:ext cx="393943" cy="393943"/>
          </a:xfrm>
          <a:prstGeom prst="rect">
            <a:avLst/>
          </a:prstGeom>
        </p:spPr>
      </p:pic>
      <p:pic>
        <p:nvPicPr>
          <p:cNvPr id="285" name="Image 284">
            <a:extLst>
              <a:ext uri="{FF2B5EF4-FFF2-40B4-BE49-F238E27FC236}">
                <a16:creationId xmlns:a16="http://schemas.microsoft.com/office/drawing/2014/main" id="{8F8CAF24-DD66-4E61-AAD4-2C00768D180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91" y="2808159"/>
            <a:ext cx="393943" cy="393943"/>
          </a:xfrm>
          <a:prstGeom prst="rect">
            <a:avLst/>
          </a:prstGeom>
        </p:spPr>
      </p:pic>
      <p:pic>
        <p:nvPicPr>
          <p:cNvPr id="286" name="Image 285">
            <a:extLst>
              <a:ext uri="{FF2B5EF4-FFF2-40B4-BE49-F238E27FC236}">
                <a16:creationId xmlns:a16="http://schemas.microsoft.com/office/drawing/2014/main" id="{DD25348E-EED0-4C4F-94E7-1BD82C34285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73" y="2808159"/>
            <a:ext cx="393943" cy="393943"/>
          </a:xfrm>
          <a:prstGeom prst="rect">
            <a:avLst/>
          </a:prstGeom>
        </p:spPr>
      </p:pic>
      <p:pic>
        <p:nvPicPr>
          <p:cNvPr id="289" name="Image 288">
            <a:extLst>
              <a:ext uri="{FF2B5EF4-FFF2-40B4-BE49-F238E27FC236}">
                <a16:creationId xmlns:a16="http://schemas.microsoft.com/office/drawing/2014/main" id="{D61E12FE-A0E2-4802-B173-BCDC336159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0" y="3319358"/>
            <a:ext cx="393943" cy="393943"/>
          </a:xfrm>
          <a:prstGeom prst="rect">
            <a:avLst/>
          </a:prstGeom>
        </p:spPr>
      </p:pic>
      <p:pic>
        <p:nvPicPr>
          <p:cNvPr id="290" name="Image 289">
            <a:extLst>
              <a:ext uri="{FF2B5EF4-FFF2-40B4-BE49-F238E27FC236}">
                <a16:creationId xmlns:a16="http://schemas.microsoft.com/office/drawing/2014/main" id="{AB132FB9-A408-43B3-998A-36155806F65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91" y="3316466"/>
            <a:ext cx="393943" cy="393943"/>
          </a:xfrm>
          <a:prstGeom prst="rect">
            <a:avLst/>
          </a:prstGeom>
        </p:spPr>
      </p:pic>
      <p:pic>
        <p:nvPicPr>
          <p:cNvPr id="291" name="Image 290">
            <a:extLst>
              <a:ext uri="{FF2B5EF4-FFF2-40B4-BE49-F238E27FC236}">
                <a16:creationId xmlns:a16="http://schemas.microsoft.com/office/drawing/2014/main" id="{F24B6230-B5EC-475D-B31E-E58C0BDE3B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9" y="3842173"/>
            <a:ext cx="393943" cy="393943"/>
          </a:xfrm>
          <a:prstGeom prst="rect">
            <a:avLst/>
          </a:prstGeom>
        </p:spPr>
      </p:pic>
      <p:pic>
        <p:nvPicPr>
          <p:cNvPr id="292" name="Image 291">
            <a:extLst>
              <a:ext uri="{FF2B5EF4-FFF2-40B4-BE49-F238E27FC236}">
                <a16:creationId xmlns:a16="http://schemas.microsoft.com/office/drawing/2014/main" id="{79DF2341-1409-4F1C-8F37-C7B245E2794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91" y="3842173"/>
            <a:ext cx="393943" cy="39394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F9D71D21-BE9A-447E-9D88-BA9B64A790DA}"/>
              </a:ext>
            </a:extLst>
          </p:cNvPr>
          <p:cNvGrpSpPr/>
          <p:nvPr/>
        </p:nvGrpSpPr>
        <p:grpSpPr>
          <a:xfrm>
            <a:off x="248953" y="-36873"/>
            <a:ext cx="5716154" cy="1039649"/>
            <a:chOff x="248953" y="-36873"/>
            <a:chExt cx="5716154" cy="1039649"/>
          </a:xfrm>
        </p:grpSpPr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287A08A2-6A89-41A4-B099-B36C2CBB3441}"/>
                </a:ext>
              </a:extLst>
            </p:cNvPr>
            <p:cNvGrpSpPr/>
            <p:nvPr/>
          </p:nvGrpSpPr>
          <p:grpSpPr>
            <a:xfrm>
              <a:off x="4196831" y="-29631"/>
              <a:ext cx="1768276" cy="1031659"/>
              <a:chOff x="4196831" y="-29631"/>
              <a:chExt cx="1768276" cy="1031659"/>
            </a:xfrm>
          </p:grpSpPr>
          <p:grpSp>
            <p:nvGrpSpPr>
              <p:cNvPr id="52" name="Groupe 51">
                <a:extLst>
                  <a:ext uri="{FF2B5EF4-FFF2-40B4-BE49-F238E27FC236}">
                    <a16:creationId xmlns:a16="http://schemas.microsoft.com/office/drawing/2014/main" id="{157C52F0-3A5E-40D1-969B-3CDBA7E79C4A}"/>
                  </a:ext>
                </a:extLst>
              </p:cNvPr>
              <p:cNvGrpSpPr/>
              <p:nvPr/>
            </p:nvGrpSpPr>
            <p:grpSpPr>
              <a:xfrm>
                <a:off x="4196831" y="-29631"/>
                <a:ext cx="1606372" cy="1031659"/>
                <a:chOff x="4196831" y="-29631"/>
                <a:chExt cx="1606372" cy="1031659"/>
              </a:xfrm>
            </p:grpSpPr>
            <p:grpSp>
              <p:nvGrpSpPr>
                <p:cNvPr id="54" name="Groupe 53">
                  <a:extLst>
                    <a:ext uri="{FF2B5EF4-FFF2-40B4-BE49-F238E27FC236}">
                      <a16:creationId xmlns:a16="http://schemas.microsoft.com/office/drawing/2014/main" id="{3E6EEA73-D536-45DE-809A-07337DD0B28A}"/>
                    </a:ext>
                  </a:extLst>
                </p:cNvPr>
                <p:cNvGrpSpPr/>
                <p:nvPr/>
              </p:nvGrpSpPr>
              <p:grpSpPr>
                <a:xfrm>
                  <a:off x="4196831" y="-29631"/>
                  <a:ext cx="1606372" cy="729867"/>
                  <a:chOff x="4196831" y="-29631"/>
                  <a:chExt cx="1606372" cy="729867"/>
                </a:xfrm>
              </p:grpSpPr>
              <p:sp>
                <p:nvSpPr>
                  <p:cNvPr id="56" name="ZoneTexte 55">
                    <a:hlinkClick r:id="rId12" action="ppaction://hlinksldjump"/>
                    <a:extLst>
                      <a:ext uri="{FF2B5EF4-FFF2-40B4-BE49-F238E27FC236}">
                        <a16:creationId xmlns:a16="http://schemas.microsoft.com/office/drawing/2014/main" id="{B6369188-C6AE-41E9-A11D-D951FB79B3AA}"/>
                      </a:ext>
                    </a:extLst>
                  </p:cNvPr>
                  <p:cNvSpPr txBox="1"/>
                  <p:nvPr/>
                </p:nvSpPr>
                <p:spPr>
                  <a:xfrm>
                    <a:off x="4196831" y="-29631"/>
                    <a:ext cx="901209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rgbClr val="00244D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Introduction</a:t>
                    </a:r>
                  </a:p>
                </p:txBody>
              </p:sp>
              <p:sp>
                <p:nvSpPr>
                  <p:cNvPr id="57" name="ZoneTexte 56">
                    <a:hlinkClick r:id="rId13" action="ppaction://hlinksldjump"/>
                    <a:extLst>
                      <a:ext uri="{FF2B5EF4-FFF2-40B4-BE49-F238E27FC236}">
                        <a16:creationId xmlns:a16="http://schemas.microsoft.com/office/drawing/2014/main" id="{8C2F2E48-7493-4391-BC9E-BE4909F4CF4F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015" y="135152"/>
                    <a:ext cx="1531188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rgbClr val="00244D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Construction de l’arbre</a:t>
                    </a:r>
                  </a:p>
                </p:txBody>
              </p:sp>
              <p:sp>
                <p:nvSpPr>
                  <p:cNvPr id="58" name="ZoneTexte 57">
                    <a:hlinkClick r:id="rId14" action="ppaction://hlinksldjump"/>
                    <a:extLst>
                      <a:ext uri="{FF2B5EF4-FFF2-40B4-BE49-F238E27FC236}">
                        <a16:creationId xmlns:a16="http://schemas.microsoft.com/office/drawing/2014/main" id="{D4B38BE7-48B5-4EE7-A7F7-BD9D98030D2A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015" y="296565"/>
                    <a:ext cx="129715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rgbClr val="00244D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Critères de division</a:t>
                    </a:r>
                  </a:p>
                </p:txBody>
              </p:sp>
              <p:sp>
                <p:nvSpPr>
                  <p:cNvPr id="59" name="ZoneTexte 58">
                    <a:hlinkClick r:id="rId15" action="ppaction://hlinksldjump"/>
                    <a:extLst>
                      <a:ext uri="{FF2B5EF4-FFF2-40B4-BE49-F238E27FC236}">
                        <a16:creationId xmlns:a16="http://schemas.microsoft.com/office/drawing/2014/main" id="{C50C00C3-7C9F-4305-A557-ED8262F9AEA6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015" y="454015"/>
                    <a:ext cx="64312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fr-FR" sz="1000" b="1" dirty="0">
                        <a:solidFill>
                          <a:srgbClr val="00244D"/>
                        </a:solidFill>
                        <a:latin typeface="CMU Bright" panose="02000603000000000000" pitchFamily="50" charset="0"/>
                        <a:ea typeface="CMU Bright" panose="02000603000000000000" pitchFamily="50" charset="0"/>
                        <a:cs typeface="CMU Bright" panose="02000603000000000000" pitchFamily="50" charset="0"/>
                      </a:rPr>
                      <a:t>Elagage</a:t>
                    </a:r>
                    <a:endParaRPr lang="fr-FR" sz="105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endParaRPr>
                  </a:p>
                </p:txBody>
              </p:sp>
            </p:grpSp>
            <p:sp>
              <p:nvSpPr>
                <p:cNvPr id="55" name="ZoneTexte 54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C7B814C8-4CE8-490D-84E4-B98A99C84248}"/>
                    </a:ext>
                  </a:extLst>
                </p:cNvPr>
                <p:cNvSpPr txBox="1"/>
                <p:nvPr/>
              </p:nvSpPr>
              <p:spPr>
                <a:xfrm>
                  <a:off x="4217352" y="755807"/>
                  <a:ext cx="81304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Conclusion</a:t>
                  </a:r>
                </a:p>
              </p:txBody>
            </p:sp>
          </p:grpSp>
          <p:sp>
            <p:nvSpPr>
              <p:cNvPr id="53" name="ZoneTexte 5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27E59927-E955-4C6E-AEDD-72A37740015F}"/>
                  </a:ext>
                </a:extLst>
              </p:cNvPr>
              <p:cNvSpPr txBox="1"/>
              <p:nvPr/>
            </p:nvSpPr>
            <p:spPr>
              <a:xfrm>
                <a:off x="4272015" y="604927"/>
                <a:ext cx="169309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Les différents algorithmes</a:t>
                </a:r>
                <a:endParaRPr lang="fr-FR" sz="1050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endParaRPr>
              </a:p>
            </p:txBody>
          </p:sp>
        </p:grpSp>
        <p:sp>
          <p:nvSpPr>
            <p:cNvPr id="49" name="ZoneTexte 48">
              <a:hlinkClick r:id="rId8" action="ppaction://hlinksldjump"/>
              <a:extLst>
                <a:ext uri="{FF2B5EF4-FFF2-40B4-BE49-F238E27FC236}">
                  <a16:creationId xmlns:a16="http://schemas.microsoft.com/office/drawing/2014/main" id="{A9F1295C-7E6B-4263-B4CC-A54B73295917}"/>
                </a:ext>
              </a:extLst>
            </p:cNvPr>
            <p:cNvSpPr txBox="1"/>
            <p:nvPr/>
          </p:nvSpPr>
          <p:spPr>
            <a:xfrm>
              <a:off x="266487" y="-36873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Big Data</a:t>
              </a:r>
            </a:p>
          </p:txBody>
        </p:sp>
        <p:sp>
          <p:nvSpPr>
            <p:cNvPr id="50" name="ZoneTexte 49">
              <a:hlinkClick r:id="rId12" action="ppaction://hlinksldjump"/>
              <a:extLst>
                <a:ext uri="{FF2B5EF4-FFF2-40B4-BE49-F238E27FC236}">
                  <a16:creationId xmlns:a16="http://schemas.microsoft.com/office/drawing/2014/main" id="{1BE75360-2C95-4C03-B747-7283AA7E277E}"/>
                </a:ext>
              </a:extLst>
            </p:cNvPr>
            <p:cNvSpPr txBox="1"/>
            <p:nvPr/>
          </p:nvSpPr>
          <p:spPr>
            <a:xfrm>
              <a:off x="266487" y="295479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chemeClr val="bg1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</a:t>
              </a:r>
            </a:p>
          </p:txBody>
        </p:sp>
        <p:sp>
          <p:nvSpPr>
            <p:cNvPr id="51" name="ZoneTexte 50">
              <a:hlinkClick r:id="rId18" action="ppaction://hlinksldjump"/>
              <a:extLst>
                <a:ext uri="{FF2B5EF4-FFF2-40B4-BE49-F238E27FC236}">
                  <a16:creationId xmlns:a16="http://schemas.microsoft.com/office/drawing/2014/main" id="{F5D31526-A08B-43A0-A4CA-4064A90D0698}"/>
                </a:ext>
              </a:extLst>
            </p:cNvPr>
            <p:cNvSpPr txBox="1"/>
            <p:nvPr/>
          </p:nvSpPr>
          <p:spPr>
            <a:xfrm>
              <a:off x="248953" y="633444"/>
              <a:ext cx="3990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 dans le Big Data</a:t>
              </a:r>
            </a:p>
          </p:txBody>
        </p:sp>
      </p:grpSp>
      <p:pic>
        <p:nvPicPr>
          <p:cNvPr id="61" name="Image 60">
            <a:extLst>
              <a:ext uri="{FF2B5EF4-FFF2-40B4-BE49-F238E27FC236}">
                <a16:creationId xmlns:a16="http://schemas.microsoft.com/office/drawing/2014/main" id="{F555357D-4B7F-428D-9F3A-FCC86859BB55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62" name="Espace réservé du numéro de diapositive 3">
            <a:extLst>
              <a:ext uri="{FF2B5EF4-FFF2-40B4-BE49-F238E27FC236}">
                <a16:creationId xmlns:a16="http://schemas.microsoft.com/office/drawing/2014/main" id="{9A5E3E88-3079-4A38-97C3-9A0FEBA2C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18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0"/>
      <p:bldP spid="272" grpId="0"/>
      <p:bldP spid="273" grpId="0"/>
      <p:bldP spid="275" grpId="0"/>
      <p:bldP spid="276" grpId="0"/>
      <p:bldP spid="27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 73">
            <a:extLst>
              <a:ext uri="{FF2B5EF4-FFF2-40B4-BE49-F238E27FC236}">
                <a16:creationId xmlns:a16="http://schemas.microsoft.com/office/drawing/2014/main" id="{D7D036A3-FDC0-47A2-8DB6-D2326E759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343" y="2276872"/>
            <a:ext cx="1915745" cy="3903783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2487B5B1-011D-4EDF-9E05-016F6CC26BB6}"/>
              </a:ext>
            </a:extLst>
          </p:cNvPr>
          <p:cNvSpPr txBox="1"/>
          <p:nvPr/>
        </p:nvSpPr>
        <p:spPr>
          <a:xfrm>
            <a:off x="1084624" y="3237949"/>
            <a:ext cx="72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les capacités d’</a:t>
            </a:r>
            <a:r>
              <a:rPr lang="fr-FR" sz="4000" b="1" dirty="0">
                <a:solidFill>
                  <a:srgbClr val="FF0000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un</a:t>
            </a:r>
            <a:r>
              <a:rPr lang="fr-FR" sz="4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 ordinateur</a:t>
            </a:r>
            <a:endParaRPr lang="fr-FR" sz="24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0FECB64-3E5D-44CC-99BC-8E5798FFA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175" y="3002153"/>
            <a:ext cx="4413623" cy="2841981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81191CC9-352E-4FC3-B703-6DA903A957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4" y="1295082"/>
            <a:ext cx="542311" cy="542311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4A7D7824-4B8C-4CDA-A0DC-7370C5537A23}"/>
              </a:ext>
            </a:extLst>
          </p:cNvPr>
          <p:cNvSpPr txBox="1"/>
          <p:nvPr/>
        </p:nvSpPr>
        <p:spPr>
          <a:xfrm>
            <a:off x="467544" y="2780928"/>
            <a:ext cx="8739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Le volume d’apprentissage </a:t>
            </a:r>
            <a:r>
              <a:rPr lang="fr-FR" sz="4000" b="1" dirty="0">
                <a:solidFill>
                  <a:srgbClr val="FF0000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dépasse</a:t>
            </a:r>
            <a:endParaRPr lang="fr-FR" sz="2400" b="1" dirty="0">
              <a:solidFill>
                <a:srgbClr val="FF0000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60D80C3-4A7E-4CBD-9443-A8500D502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35" y="4396541"/>
            <a:ext cx="2342272" cy="1690413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70B69A79-07DD-4CB1-83D8-6103C8666F38}"/>
              </a:ext>
            </a:extLst>
          </p:cNvPr>
          <p:cNvSpPr txBox="1"/>
          <p:nvPr/>
        </p:nvSpPr>
        <p:spPr>
          <a:xfrm>
            <a:off x="1079171" y="1351304"/>
            <a:ext cx="3090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Solution</a:t>
            </a:r>
            <a:endParaRPr lang="fr-FR" sz="24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D37B023-5AB0-4711-A40E-CF788FE584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4" y="1291342"/>
            <a:ext cx="550748" cy="542312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3CFCF420-147F-43B6-A53B-045571E9E727}"/>
              </a:ext>
            </a:extLst>
          </p:cNvPr>
          <p:cNvSpPr txBox="1"/>
          <p:nvPr/>
        </p:nvSpPr>
        <p:spPr>
          <a:xfrm>
            <a:off x="1070734" y="1340768"/>
            <a:ext cx="72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Problématique</a:t>
            </a:r>
            <a:endParaRPr lang="fr-FR" sz="24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FE76A2F-B23F-46B3-8D1F-0117103872DD}"/>
              </a:ext>
            </a:extLst>
          </p:cNvPr>
          <p:cNvSpPr txBox="1"/>
          <p:nvPr/>
        </p:nvSpPr>
        <p:spPr>
          <a:xfrm>
            <a:off x="1619672" y="2299860"/>
            <a:ext cx="59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l’environnement </a:t>
            </a:r>
            <a:r>
              <a:rPr lang="fr-FR" sz="3600" b="1" dirty="0">
                <a:solidFill>
                  <a:schemeClr val="tx2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B</a:t>
            </a:r>
            <a:r>
              <a:rPr lang="fr-FR" sz="2400" b="1" dirty="0">
                <a:solidFill>
                  <a:schemeClr val="tx2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IG</a:t>
            </a:r>
            <a:r>
              <a:rPr lang="fr-FR" sz="3600" b="1" dirty="0">
                <a:solidFill>
                  <a:schemeClr val="tx2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 D</a:t>
            </a:r>
            <a:r>
              <a:rPr lang="fr-FR" sz="2400" b="1" dirty="0">
                <a:solidFill>
                  <a:schemeClr val="tx2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ATA</a:t>
            </a:r>
            <a:r>
              <a:rPr lang="fr-FR" sz="3600" b="1" dirty="0">
                <a:solidFill>
                  <a:schemeClr val="tx2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  </a:t>
            </a:r>
            <a:endParaRPr lang="fr-FR" sz="2000" b="1" dirty="0">
              <a:solidFill>
                <a:schemeClr val="tx2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225B6D5-A5C5-4373-8512-A6D06F4EA4FE}"/>
              </a:ext>
            </a:extLst>
          </p:cNvPr>
          <p:cNvSpPr txBox="1"/>
          <p:nvPr/>
        </p:nvSpPr>
        <p:spPr>
          <a:xfrm>
            <a:off x="1619672" y="1866848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Adapter les algorithmes à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87557EB-2C2F-423A-97D5-D631269704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95" y="2860861"/>
            <a:ext cx="4769178" cy="2751815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149E0ACC-D3FA-4F38-AB32-9BD2B484147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432" y="3392064"/>
            <a:ext cx="1152128" cy="599682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DDB1ADBD-6E1E-4067-864C-990544A597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35" y="4576214"/>
            <a:ext cx="2386980" cy="1158896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59D249D2-5DDB-4E6C-A23D-DB4176922CA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832" y="1769085"/>
            <a:ext cx="1379343" cy="1346205"/>
          </a:xfrm>
          <a:prstGeom prst="rect">
            <a:avLst/>
          </a:prstGeom>
        </p:spPr>
      </p:pic>
      <p:sp>
        <p:nvSpPr>
          <p:cNvPr id="72" name="ZoneTexte 71">
            <a:extLst>
              <a:ext uri="{FF2B5EF4-FFF2-40B4-BE49-F238E27FC236}">
                <a16:creationId xmlns:a16="http://schemas.microsoft.com/office/drawing/2014/main" id="{6517B576-85F9-47F1-AAC2-798968432327}"/>
              </a:ext>
            </a:extLst>
          </p:cNvPr>
          <p:cNvSpPr txBox="1"/>
          <p:nvPr/>
        </p:nvSpPr>
        <p:spPr>
          <a:xfrm>
            <a:off x="4705175" y="1885226"/>
            <a:ext cx="2490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Distribué</a:t>
            </a:r>
            <a:endParaRPr lang="fr-FR" sz="24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83DCB89-A387-4080-8995-23789BEECE02}"/>
              </a:ext>
            </a:extLst>
          </p:cNvPr>
          <p:cNvSpPr txBox="1"/>
          <p:nvPr/>
        </p:nvSpPr>
        <p:spPr>
          <a:xfrm>
            <a:off x="1259632" y="3034825"/>
            <a:ext cx="2695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Centralisé</a:t>
            </a:r>
            <a:endParaRPr lang="fr-FR" sz="24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E105E7B9-C687-4DF7-8367-9D70FD113B34}"/>
              </a:ext>
            </a:extLst>
          </p:cNvPr>
          <p:cNvSpPr txBox="1"/>
          <p:nvPr/>
        </p:nvSpPr>
        <p:spPr>
          <a:xfrm rot="1150338">
            <a:off x="4019781" y="2444546"/>
            <a:ext cx="11977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dirty="0">
                <a:solidFill>
                  <a:srgbClr val="012750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?</a:t>
            </a:r>
            <a:endParaRPr lang="fr-FR" sz="6000" b="1" dirty="0">
              <a:solidFill>
                <a:srgbClr val="012750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673E9D3-DE00-430D-9B6F-4ED4EC1F543C}"/>
              </a:ext>
            </a:extLst>
          </p:cNvPr>
          <p:cNvGrpSpPr/>
          <p:nvPr/>
        </p:nvGrpSpPr>
        <p:grpSpPr>
          <a:xfrm>
            <a:off x="248953" y="-36873"/>
            <a:ext cx="5516391" cy="1039649"/>
            <a:chOff x="248953" y="-36873"/>
            <a:chExt cx="5516391" cy="103964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6E5A86B9-56F8-44FC-9A3C-05AA3003F0E5}"/>
                </a:ext>
              </a:extLst>
            </p:cNvPr>
            <p:cNvGrpSpPr/>
            <p:nvPr/>
          </p:nvGrpSpPr>
          <p:grpSpPr>
            <a:xfrm>
              <a:off x="4196831" y="-29631"/>
              <a:ext cx="1568513" cy="1031659"/>
              <a:chOff x="4196831" y="-29631"/>
              <a:chExt cx="1568513" cy="1031659"/>
            </a:xfrm>
          </p:grpSpPr>
          <p:grpSp>
            <p:nvGrpSpPr>
              <p:cNvPr id="77" name="Groupe 76">
                <a:extLst>
                  <a:ext uri="{FF2B5EF4-FFF2-40B4-BE49-F238E27FC236}">
                    <a16:creationId xmlns:a16="http://schemas.microsoft.com/office/drawing/2014/main" id="{FA91FCBF-E01A-43B6-BD68-36FE87CD3D97}"/>
                  </a:ext>
                </a:extLst>
              </p:cNvPr>
              <p:cNvGrpSpPr/>
              <p:nvPr/>
            </p:nvGrpSpPr>
            <p:grpSpPr>
              <a:xfrm>
                <a:off x="4196831" y="-29631"/>
                <a:ext cx="1568513" cy="873061"/>
                <a:chOff x="4196831" y="-29631"/>
                <a:chExt cx="1568513" cy="873061"/>
              </a:xfrm>
            </p:grpSpPr>
            <p:sp>
              <p:nvSpPr>
                <p:cNvPr id="82" name="ZoneTexte 81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6FB2443A-3E68-4062-BBEA-C8930B6769A4}"/>
                    </a:ext>
                  </a:extLst>
                </p:cNvPr>
                <p:cNvSpPr txBox="1"/>
                <p:nvPr/>
              </p:nvSpPr>
              <p:spPr>
                <a:xfrm>
                  <a:off x="4196831" y="-29631"/>
                  <a:ext cx="90120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Introduction</a:t>
                  </a:r>
                </a:p>
              </p:txBody>
            </p:sp>
            <p:sp>
              <p:nvSpPr>
                <p:cNvPr id="83" name="ZoneTexte 82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DDF10F1A-0E8C-4005-9519-F5BF9F9093CA}"/>
                    </a:ext>
                  </a:extLst>
                </p:cNvPr>
                <p:cNvSpPr txBox="1"/>
                <p:nvPr/>
              </p:nvSpPr>
              <p:spPr>
                <a:xfrm>
                  <a:off x="4349572" y="137440"/>
                  <a:ext cx="138531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Passage au distribué</a:t>
                  </a:r>
                  <a:endParaRPr lang="fr-FR" sz="105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endParaRPr>
                </a:p>
              </p:txBody>
            </p:sp>
            <p:sp>
              <p:nvSpPr>
                <p:cNvPr id="84" name="ZoneTexte 83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6BC0773-D74C-4F97-BC96-E4B203C3EF99}"/>
                    </a:ext>
                  </a:extLst>
                </p:cNvPr>
                <p:cNvSpPr txBox="1"/>
                <p:nvPr/>
              </p:nvSpPr>
              <p:spPr>
                <a:xfrm>
                  <a:off x="4349572" y="369217"/>
                  <a:ext cx="1415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Approches proposées</a:t>
                  </a:r>
                </a:p>
              </p:txBody>
            </p:sp>
            <p:sp>
              <p:nvSpPr>
                <p:cNvPr id="85" name="ZoneTexte 84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7ACD7C73-137A-4808-A7A1-AEEA1FD66254}"/>
                    </a:ext>
                  </a:extLst>
                </p:cNvPr>
                <p:cNvSpPr txBox="1"/>
                <p:nvPr/>
              </p:nvSpPr>
              <p:spPr>
                <a:xfrm>
                  <a:off x="4349572" y="597209"/>
                  <a:ext cx="9717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Comparaison</a:t>
                  </a:r>
                </a:p>
              </p:txBody>
            </p:sp>
          </p:grpSp>
          <p:sp>
            <p:nvSpPr>
              <p:cNvPr id="78" name="ZoneTexte 77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A3B209B3-BF0E-4E2B-AD70-384CBABCCCE0}"/>
                  </a:ext>
                </a:extLst>
              </p:cNvPr>
              <p:cNvSpPr txBox="1"/>
              <p:nvPr/>
            </p:nvSpPr>
            <p:spPr>
              <a:xfrm>
                <a:off x="4217352" y="755807"/>
                <a:ext cx="8130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12750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Conclusion</a:t>
                </a:r>
              </a:p>
            </p:txBody>
          </p:sp>
        </p:grpSp>
        <p:sp>
          <p:nvSpPr>
            <p:cNvPr id="32" name="ZoneTexte 31">
              <a:hlinkClick r:id="rId17" action="ppaction://hlinksldjump"/>
              <a:extLst>
                <a:ext uri="{FF2B5EF4-FFF2-40B4-BE49-F238E27FC236}">
                  <a16:creationId xmlns:a16="http://schemas.microsoft.com/office/drawing/2014/main" id="{4325F2D5-7039-45C5-ACEC-9B024D528A70}"/>
                </a:ext>
              </a:extLst>
            </p:cNvPr>
            <p:cNvSpPr txBox="1"/>
            <p:nvPr/>
          </p:nvSpPr>
          <p:spPr>
            <a:xfrm>
              <a:off x="266487" y="-36873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Big Data</a:t>
              </a:r>
            </a:p>
          </p:txBody>
        </p:sp>
        <p:sp>
          <p:nvSpPr>
            <p:cNvPr id="33" name="ZoneTexte 32">
              <a:hlinkClick r:id="rId18" action="ppaction://hlinksldjump"/>
              <a:extLst>
                <a:ext uri="{FF2B5EF4-FFF2-40B4-BE49-F238E27FC236}">
                  <a16:creationId xmlns:a16="http://schemas.microsoft.com/office/drawing/2014/main" id="{83CBBEEC-992F-4A44-BA2D-191993AD5EC3}"/>
                </a:ext>
              </a:extLst>
            </p:cNvPr>
            <p:cNvSpPr txBox="1"/>
            <p:nvPr/>
          </p:nvSpPr>
          <p:spPr>
            <a:xfrm>
              <a:off x="266487" y="295479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</a:t>
              </a:r>
            </a:p>
          </p:txBody>
        </p:sp>
        <p:sp>
          <p:nvSpPr>
            <p:cNvPr id="34" name="ZoneTexte 33">
              <a:hlinkClick r:id="rId12" action="ppaction://hlinksldjump"/>
              <a:extLst>
                <a:ext uri="{FF2B5EF4-FFF2-40B4-BE49-F238E27FC236}">
                  <a16:creationId xmlns:a16="http://schemas.microsoft.com/office/drawing/2014/main" id="{0C5F65E0-FE39-434D-9E96-3DD15E6C05CD}"/>
                </a:ext>
              </a:extLst>
            </p:cNvPr>
            <p:cNvSpPr txBox="1"/>
            <p:nvPr/>
          </p:nvSpPr>
          <p:spPr>
            <a:xfrm>
              <a:off x="248953" y="633444"/>
              <a:ext cx="3990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 dans le Big Data</a:t>
              </a:r>
            </a:p>
          </p:txBody>
        </p:sp>
      </p:grpSp>
      <p:pic>
        <p:nvPicPr>
          <p:cNvPr id="36" name="Image 35">
            <a:extLst>
              <a:ext uri="{FF2B5EF4-FFF2-40B4-BE49-F238E27FC236}">
                <a16:creationId xmlns:a16="http://schemas.microsoft.com/office/drawing/2014/main" id="{78548BC0-9241-415E-9543-9561AE9F6D1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37" name="Espace réservé du numéro de diapositive 3">
            <a:extLst>
              <a:ext uri="{FF2B5EF4-FFF2-40B4-BE49-F238E27FC236}">
                <a16:creationId xmlns:a16="http://schemas.microsoft.com/office/drawing/2014/main" id="{792B0ECE-6190-4AB4-B8DE-C3219547A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19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-0.25 2.59259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8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7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8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7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8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8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7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8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8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7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8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7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0" grpId="0"/>
      <p:bldP spid="48" grpId="0"/>
      <p:bldP spid="48" grpId="1"/>
      <p:bldP spid="52" grpId="0"/>
      <p:bldP spid="52" grpId="1"/>
      <p:bldP spid="26" grpId="0"/>
      <p:bldP spid="26" grpId="1"/>
      <p:bldP spid="23" grpId="0"/>
      <p:bldP spid="23" grpId="1"/>
      <p:bldP spid="72" grpId="0"/>
      <p:bldP spid="73" grpId="0"/>
      <p:bldP spid="7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EE6CAC85-CBD5-41E3-86D7-946B215957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2CD679B-183A-453A-AFB4-83D17BDD0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68598" y="2552974"/>
            <a:ext cx="4569717" cy="2289321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A0D3C9BC-FD2E-4A66-B65C-640607945D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929" y="1369501"/>
            <a:ext cx="769403" cy="769403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965E99AA-9E33-4269-B86A-4AF78EA50E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929" y="1363453"/>
            <a:ext cx="769403" cy="769403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79FBAD6B-BBE8-4419-A21E-533B4D1B9F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14" y="5085184"/>
            <a:ext cx="769403" cy="769403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F3BE5C2F-4896-4912-BB44-A8BE21D66D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220" y="3139072"/>
            <a:ext cx="769403" cy="769403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C39E8042-C639-49D3-BCFB-FC041B3171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219" y="3139071"/>
            <a:ext cx="769403" cy="769403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E1F4A769-51DD-462D-96DB-09E725E2FA3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95" y="5077457"/>
            <a:ext cx="769403" cy="769403"/>
          </a:xfrm>
          <a:prstGeom prst="rect">
            <a:avLst/>
          </a:prstGeom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2CC9EC1A-0D28-4400-911A-D413B3CD87E8}"/>
              </a:ext>
            </a:extLst>
          </p:cNvPr>
          <p:cNvSpPr txBox="1"/>
          <p:nvPr/>
        </p:nvSpPr>
        <p:spPr>
          <a:xfrm>
            <a:off x="3644503" y="201414"/>
            <a:ext cx="18549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400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rPr>
              <a:t>P</a:t>
            </a:r>
            <a:r>
              <a:rPr lang="fr-FR" sz="4400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rPr>
              <a:t>LAN</a:t>
            </a:r>
            <a:endParaRPr lang="fr-FR" sz="8800" dirty="0">
              <a:solidFill>
                <a:srgbClr val="00244D"/>
              </a:solidFill>
              <a:latin typeface="Latin Modern Math" panose="02000503000000000000" pitchFamily="50" charset="0"/>
              <a:ea typeface="Latin Modern Math" panose="02000503000000000000" pitchFamily="50" charset="0"/>
              <a:cs typeface="CMU Serif Extra" panose="02000603000000000000" pitchFamily="50" charset="0"/>
            </a:endParaRPr>
          </a:p>
        </p:txBody>
      </p:sp>
      <p:sp>
        <p:nvSpPr>
          <p:cNvPr id="85" name="ZoneTexte 84">
            <a:hlinkClick r:id="rId11" action="ppaction://hlinksldjump"/>
            <a:extLst>
              <a:ext uri="{FF2B5EF4-FFF2-40B4-BE49-F238E27FC236}">
                <a16:creationId xmlns:a16="http://schemas.microsoft.com/office/drawing/2014/main" id="{22954449-933A-49A8-B4BC-722B13B3AE79}"/>
              </a:ext>
            </a:extLst>
          </p:cNvPr>
          <p:cNvSpPr txBox="1"/>
          <p:nvPr/>
        </p:nvSpPr>
        <p:spPr>
          <a:xfrm>
            <a:off x="5419596" y="1494353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800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rPr>
              <a:t>B</a:t>
            </a:r>
            <a:r>
              <a:rPr lang="fr-FR" sz="2400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rPr>
              <a:t>IG</a:t>
            </a:r>
            <a:r>
              <a:rPr lang="fr-FR" sz="2800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rPr>
              <a:t> D</a:t>
            </a:r>
            <a:r>
              <a:rPr lang="fr-FR" sz="2400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rPr>
              <a:t>ATA</a:t>
            </a:r>
            <a:endParaRPr lang="fr-FR" sz="4800" dirty="0">
              <a:solidFill>
                <a:srgbClr val="00244D"/>
              </a:solidFill>
              <a:latin typeface="Latin Modern Math" panose="02000503000000000000" pitchFamily="50" charset="0"/>
              <a:ea typeface="Latin Modern Math" panose="02000503000000000000" pitchFamily="50" charset="0"/>
              <a:cs typeface="CMU Serif Extra" panose="02000603000000000000" pitchFamily="50" charset="0"/>
            </a:endParaRPr>
          </a:p>
        </p:txBody>
      </p:sp>
      <p:sp>
        <p:nvSpPr>
          <p:cNvPr id="91" name="ZoneTexte 90">
            <a:hlinkClick r:id="rId12" action="ppaction://hlinksldjump"/>
            <a:extLst>
              <a:ext uri="{FF2B5EF4-FFF2-40B4-BE49-F238E27FC236}">
                <a16:creationId xmlns:a16="http://schemas.microsoft.com/office/drawing/2014/main" id="{0FBC058B-052C-4BA0-89D6-3C70C37263A2}"/>
              </a:ext>
            </a:extLst>
          </p:cNvPr>
          <p:cNvSpPr txBox="1"/>
          <p:nvPr/>
        </p:nvSpPr>
        <p:spPr>
          <a:xfrm>
            <a:off x="4464206" y="3304167"/>
            <a:ext cx="3780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800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rPr>
              <a:t>A</a:t>
            </a:r>
            <a:r>
              <a:rPr lang="fr-FR" sz="2400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rPr>
              <a:t>RBRES</a:t>
            </a:r>
            <a:r>
              <a:rPr lang="fr-FR" sz="2800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rPr>
              <a:t> D</a:t>
            </a:r>
            <a:r>
              <a:rPr lang="fr-FR" sz="2400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rPr>
              <a:t>E </a:t>
            </a:r>
            <a:r>
              <a:rPr lang="fr-FR" sz="2800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rPr>
              <a:t>D</a:t>
            </a:r>
            <a:r>
              <a:rPr lang="fr-FR" sz="2400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rPr>
              <a:t>ECISION</a:t>
            </a:r>
            <a:endParaRPr lang="fr-FR" sz="4800" dirty="0">
              <a:solidFill>
                <a:srgbClr val="00244D"/>
              </a:solidFill>
              <a:latin typeface="Latin Modern Math" panose="02000503000000000000" pitchFamily="50" charset="0"/>
              <a:ea typeface="Latin Modern Math" panose="02000503000000000000" pitchFamily="50" charset="0"/>
              <a:cs typeface="CMU Serif Extra" panose="02000603000000000000" pitchFamily="50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569A13F-312E-4A95-9BD4-08115A237F51}"/>
              </a:ext>
            </a:extLst>
          </p:cNvPr>
          <p:cNvGrpSpPr/>
          <p:nvPr/>
        </p:nvGrpSpPr>
        <p:grpSpPr>
          <a:xfrm>
            <a:off x="4464206" y="4992597"/>
            <a:ext cx="3780202" cy="1201753"/>
            <a:chOff x="5257263" y="2845007"/>
            <a:chExt cx="3780202" cy="1201753"/>
          </a:xfrm>
        </p:grpSpPr>
        <p:sp>
          <p:nvSpPr>
            <p:cNvPr id="26" name="ZoneTexte 25">
              <a:hlinkClick r:id="rId13" action="ppaction://hlinksldjump"/>
              <a:extLst>
                <a:ext uri="{FF2B5EF4-FFF2-40B4-BE49-F238E27FC236}">
                  <a16:creationId xmlns:a16="http://schemas.microsoft.com/office/drawing/2014/main" id="{0B9B3691-CD1A-40D1-B744-6E7A2C34378A}"/>
                </a:ext>
              </a:extLst>
            </p:cNvPr>
            <p:cNvSpPr txBox="1"/>
            <p:nvPr/>
          </p:nvSpPr>
          <p:spPr>
            <a:xfrm>
              <a:off x="5257263" y="2845007"/>
              <a:ext cx="3780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2800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Serif Extra" panose="02000603000000000000" pitchFamily="50" charset="0"/>
                </a:rPr>
                <a:t>A</a:t>
              </a:r>
              <a:r>
                <a:rPr lang="fr-FR" sz="2400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Serif Extra" panose="02000603000000000000" pitchFamily="50" charset="0"/>
                </a:rPr>
                <a:t>RBRES</a:t>
              </a:r>
              <a:r>
                <a:rPr lang="fr-FR" sz="2800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Serif Extra" panose="02000603000000000000" pitchFamily="50" charset="0"/>
                </a:rPr>
                <a:t> D</a:t>
              </a:r>
              <a:r>
                <a:rPr lang="fr-FR" sz="2400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Serif Extra" panose="02000603000000000000" pitchFamily="50" charset="0"/>
                </a:rPr>
                <a:t>E </a:t>
              </a:r>
              <a:r>
                <a:rPr lang="fr-FR" sz="2800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Serif Extra" panose="02000603000000000000" pitchFamily="50" charset="0"/>
                </a:rPr>
                <a:t>D</a:t>
              </a:r>
              <a:r>
                <a:rPr lang="fr-FR" sz="2400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Serif Extra" panose="02000603000000000000" pitchFamily="50" charset="0"/>
                </a:rPr>
                <a:t>ECISION</a:t>
              </a:r>
              <a:endParaRPr lang="fr-FR" sz="4800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endParaRPr>
            </a:p>
          </p:txBody>
        </p:sp>
        <p:sp>
          <p:nvSpPr>
            <p:cNvPr id="29" name="ZoneTexte 28">
              <a:hlinkClick r:id="rId13" action="ppaction://hlinksldjump"/>
              <a:extLst>
                <a:ext uri="{FF2B5EF4-FFF2-40B4-BE49-F238E27FC236}">
                  <a16:creationId xmlns:a16="http://schemas.microsoft.com/office/drawing/2014/main" id="{77BF8A2D-74E8-4004-A6E8-1680769B54C8}"/>
                </a:ext>
              </a:extLst>
            </p:cNvPr>
            <p:cNvSpPr txBox="1"/>
            <p:nvPr/>
          </p:nvSpPr>
          <p:spPr>
            <a:xfrm>
              <a:off x="6444208" y="3146078"/>
              <a:ext cx="1645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2800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Serif Extra" panose="02000603000000000000" pitchFamily="50" charset="0"/>
                </a:rPr>
                <a:t>D</a:t>
              </a:r>
              <a:r>
                <a:rPr lang="fr-FR" sz="2400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Serif Extra" panose="02000603000000000000" pitchFamily="50" charset="0"/>
                </a:rPr>
                <a:t>ANS</a:t>
              </a:r>
              <a:r>
                <a:rPr lang="fr-FR" sz="2800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Serif Extra" panose="02000603000000000000" pitchFamily="50" charset="0"/>
                </a:rPr>
                <a:t> L</a:t>
              </a:r>
              <a:r>
                <a:rPr lang="fr-FR" sz="2400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Serif Extra" panose="02000603000000000000" pitchFamily="50" charset="0"/>
                </a:rPr>
                <a:t>E</a:t>
              </a:r>
              <a:endParaRPr lang="fr-FR" sz="4800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endParaRPr>
            </a:p>
          </p:txBody>
        </p:sp>
        <p:sp>
          <p:nvSpPr>
            <p:cNvPr id="30" name="ZoneTexte 29">
              <a:hlinkClick r:id="rId13" action="ppaction://hlinksldjump"/>
              <a:extLst>
                <a:ext uri="{FF2B5EF4-FFF2-40B4-BE49-F238E27FC236}">
                  <a16:creationId xmlns:a16="http://schemas.microsoft.com/office/drawing/2014/main" id="{35D12B4C-37C5-4742-A494-DBFE15769068}"/>
                </a:ext>
              </a:extLst>
            </p:cNvPr>
            <p:cNvSpPr txBox="1"/>
            <p:nvPr/>
          </p:nvSpPr>
          <p:spPr>
            <a:xfrm>
              <a:off x="6069075" y="3461985"/>
              <a:ext cx="21355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3200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Serif Extra" panose="02000603000000000000" pitchFamily="50" charset="0"/>
                </a:rPr>
                <a:t>B</a:t>
              </a:r>
              <a:r>
                <a:rPr lang="fr-FR" sz="2800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Serif Extra" panose="02000603000000000000" pitchFamily="50" charset="0"/>
                </a:rPr>
                <a:t>IG</a:t>
              </a:r>
              <a:r>
                <a:rPr lang="fr-FR" sz="3200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Serif Extra" panose="02000603000000000000" pitchFamily="50" charset="0"/>
                </a:rPr>
                <a:t> D</a:t>
              </a:r>
              <a:r>
                <a:rPr lang="fr-FR" sz="2800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  <a:cs typeface="CMU Serif Extra" panose="02000603000000000000" pitchFamily="50" charset="0"/>
                </a:rPr>
                <a:t>ATA</a:t>
              </a:r>
              <a:endParaRPr lang="fr-FR" sz="5400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endParaRPr>
            </a:p>
          </p:txBody>
        </p:sp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B3DF6E-BD0A-4E9C-AFCC-A617D231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schemeClr val="bg1"/>
                </a:solidFill>
              </a:rPr>
              <a:t>2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43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9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ZoneTexte 38">
            <a:extLst>
              <a:ext uri="{FF2B5EF4-FFF2-40B4-BE49-F238E27FC236}">
                <a16:creationId xmlns:a16="http://schemas.microsoft.com/office/drawing/2014/main" id="{12987FE0-D153-4E50-8600-5E69EA78F887}"/>
              </a:ext>
            </a:extLst>
          </p:cNvPr>
          <p:cNvSpPr txBox="1"/>
          <p:nvPr/>
        </p:nvSpPr>
        <p:spPr>
          <a:xfrm>
            <a:off x="4453169" y="5325189"/>
            <a:ext cx="60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R3</a:t>
            </a:r>
            <a:endParaRPr lang="fr-FR" sz="12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CCC41B9-AD4D-479C-A26F-327634096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295" y="2708920"/>
            <a:ext cx="4337273" cy="2502607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B391C12F-955E-4C85-AE41-1E774CC39456}"/>
              </a:ext>
            </a:extLst>
          </p:cNvPr>
          <p:cNvSpPr txBox="1"/>
          <p:nvPr/>
        </p:nvSpPr>
        <p:spPr>
          <a:xfrm>
            <a:off x="4418968" y="3456994"/>
            <a:ext cx="60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R1</a:t>
            </a:r>
            <a:endParaRPr lang="fr-FR" sz="12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F9D5AE0-7DCB-447F-A516-C12790994921}"/>
              </a:ext>
            </a:extLst>
          </p:cNvPr>
          <p:cNvSpPr txBox="1"/>
          <p:nvPr/>
        </p:nvSpPr>
        <p:spPr>
          <a:xfrm>
            <a:off x="4441576" y="4463051"/>
            <a:ext cx="60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R2</a:t>
            </a:r>
            <a:endParaRPr lang="fr-FR" sz="12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7CA33F5-93AC-4DE5-A230-858473268ECA}"/>
              </a:ext>
            </a:extLst>
          </p:cNvPr>
          <p:cNvSpPr txBox="1"/>
          <p:nvPr/>
        </p:nvSpPr>
        <p:spPr>
          <a:xfrm>
            <a:off x="1066455" y="1804754"/>
            <a:ext cx="721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Créer l’arbre final parallèlement par les nœuds du cluster </a:t>
            </a:r>
            <a:endParaRPr lang="fr-FR" sz="12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DE438657-F6D1-441E-BE5D-3E91BC236A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45" y="1726874"/>
            <a:ext cx="405976" cy="42362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77B694E-1B87-40C9-A612-6C473C1CFF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48" y="1747568"/>
            <a:ext cx="383438" cy="383438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94BF2DC9-4C2F-41BD-89F9-F30093671B25}"/>
              </a:ext>
            </a:extLst>
          </p:cNvPr>
          <p:cNvSpPr txBox="1"/>
          <p:nvPr/>
        </p:nvSpPr>
        <p:spPr>
          <a:xfrm>
            <a:off x="458415" y="1177610"/>
            <a:ext cx="5358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Deux méthodes</a:t>
            </a:r>
            <a:endParaRPr lang="fr-FR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979A58F-1770-43CA-9FBC-A8DBF32201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" y="1143093"/>
            <a:ext cx="441970" cy="46118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2EF55111-436E-431E-A66E-0ABE25FB0045}"/>
              </a:ext>
            </a:extLst>
          </p:cNvPr>
          <p:cNvSpPr txBox="1"/>
          <p:nvPr/>
        </p:nvSpPr>
        <p:spPr>
          <a:xfrm>
            <a:off x="1066455" y="2374377"/>
            <a:ext cx="587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Créer un arbre local au niveau de chaque nœud</a:t>
            </a:r>
            <a:endParaRPr lang="fr-FR" sz="11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865F7D2-B769-4B77-AC67-1EDEEC616705}"/>
              </a:ext>
            </a:extLst>
          </p:cNvPr>
          <p:cNvSpPr txBox="1"/>
          <p:nvPr/>
        </p:nvSpPr>
        <p:spPr>
          <a:xfrm>
            <a:off x="1279963" y="2687647"/>
            <a:ext cx="587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Agréger les résultat afin de former l’arbre final</a:t>
            </a:r>
            <a:endParaRPr lang="fr-FR" sz="11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753222CD-DF64-4362-9EF1-539D19FD2B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48" y="2304209"/>
            <a:ext cx="383438" cy="38343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65D42DE-B016-41B3-B8C5-09381F0BDA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53" y="2386692"/>
            <a:ext cx="1447424" cy="313910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0157663-E484-4B6C-ADB1-2042AB0CBF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45" y="3480322"/>
            <a:ext cx="900540" cy="572548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DCD2C92D-10E2-429D-811C-151CD7F1DB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02" y="3238807"/>
            <a:ext cx="1138497" cy="2469116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4D812812-DC27-4943-91EE-9860197D2E4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499" y="5147513"/>
            <a:ext cx="552995" cy="351585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44A0AF03-6F6B-44A2-B05C-4B2A3AE79F1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551" y="4936328"/>
            <a:ext cx="1614717" cy="931691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80E114DB-4A17-490F-B5FB-41E64304D39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525" y="2995320"/>
            <a:ext cx="1614717" cy="931691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B8A0E6BB-BA34-4E56-A90D-C900717BC61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873" y="3965824"/>
            <a:ext cx="1614717" cy="931691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3E7830E7-5B62-4CDF-969B-644FB6776C0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85" y="3238807"/>
            <a:ext cx="552995" cy="351585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2CDCA0EB-66A4-428D-A8A1-F830B8DCCBC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499" y="4193160"/>
            <a:ext cx="552995" cy="351585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3D4E813F-DD66-490A-9070-95900628931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370" y="3788990"/>
            <a:ext cx="1586926" cy="146737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C96A982-38D4-4CED-86F5-4B1EE1C105A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22" y="3292854"/>
            <a:ext cx="1156068" cy="1151511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D822A001-7556-4E1A-8528-01045AE7DFE0}"/>
              </a:ext>
            </a:extLst>
          </p:cNvPr>
          <p:cNvSpPr txBox="1"/>
          <p:nvPr/>
        </p:nvSpPr>
        <p:spPr>
          <a:xfrm>
            <a:off x="7013712" y="4368952"/>
            <a:ext cx="1765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59739E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Résultat</a:t>
            </a:r>
            <a:endParaRPr lang="fr-FR" sz="1600" b="1" dirty="0">
              <a:solidFill>
                <a:srgbClr val="59739E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E7C38E8-833A-4631-A8D3-29BD65F1B1F6}"/>
              </a:ext>
            </a:extLst>
          </p:cNvPr>
          <p:cNvSpPr txBox="1"/>
          <p:nvPr/>
        </p:nvSpPr>
        <p:spPr>
          <a:xfrm>
            <a:off x="2425472" y="3235757"/>
            <a:ext cx="426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accent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Comment agréger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DBE1875-FE78-4513-851B-0A54A1205951}"/>
              </a:ext>
            </a:extLst>
          </p:cNvPr>
          <p:cNvSpPr txBox="1"/>
          <p:nvPr/>
        </p:nvSpPr>
        <p:spPr>
          <a:xfrm>
            <a:off x="6070683" y="3081619"/>
            <a:ext cx="7178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>
                <a:solidFill>
                  <a:schemeClr val="accent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?</a:t>
            </a:r>
            <a:endParaRPr lang="fr-FR" sz="3600" b="1" dirty="0">
              <a:solidFill>
                <a:schemeClr val="accent1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92102495-7A78-41F6-A95B-022BAFB0FF70}"/>
              </a:ext>
            </a:extLst>
          </p:cNvPr>
          <p:cNvSpPr txBox="1"/>
          <p:nvPr/>
        </p:nvSpPr>
        <p:spPr>
          <a:xfrm>
            <a:off x="343465" y="4237886"/>
            <a:ext cx="335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Continue (Régression)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DEC6AC22-0655-41D0-89CF-D3428EABFEF7}"/>
              </a:ext>
            </a:extLst>
          </p:cNvPr>
          <p:cNvSpPr txBox="1"/>
          <p:nvPr/>
        </p:nvSpPr>
        <p:spPr>
          <a:xfrm>
            <a:off x="5280529" y="4237886"/>
            <a:ext cx="374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Discrète (Classification)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E3DA2C7-8FBA-47BF-A1DD-9655A6438932}"/>
              </a:ext>
            </a:extLst>
          </p:cNvPr>
          <p:cNvSpPr txBox="1"/>
          <p:nvPr/>
        </p:nvSpPr>
        <p:spPr>
          <a:xfrm>
            <a:off x="960049" y="4555535"/>
            <a:ext cx="1584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Moyenner </a:t>
            </a:r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5EF128B5-F92D-49A4-A329-AA6EDD54D04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" y="4214813"/>
            <a:ext cx="307279" cy="320639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999502A1-EEB1-43C1-9B95-74E5A70E0BF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5" y="4214813"/>
            <a:ext cx="307279" cy="320638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81C64481-4C7D-459E-8F61-8202562FA2C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924" y="4203889"/>
            <a:ext cx="307279" cy="320639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892951D1-80C9-4FFD-ADED-AC2F5F5B616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925" y="4191837"/>
            <a:ext cx="307279" cy="320638"/>
          </a:xfrm>
          <a:prstGeom prst="rect">
            <a:avLst/>
          </a:prstGeom>
        </p:spPr>
      </p:pic>
      <p:sp>
        <p:nvSpPr>
          <p:cNvPr id="73" name="ZoneTexte 72">
            <a:extLst>
              <a:ext uri="{FF2B5EF4-FFF2-40B4-BE49-F238E27FC236}">
                <a16:creationId xmlns:a16="http://schemas.microsoft.com/office/drawing/2014/main" id="{69DE6918-D474-45D4-8FDC-5BE7589C11EC}"/>
              </a:ext>
            </a:extLst>
          </p:cNvPr>
          <p:cNvSpPr txBox="1"/>
          <p:nvPr/>
        </p:nvSpPr>
        <p:spPr>
          <a:xfrm>
            <a:off x="5688454" y="4555535"/>
            <a:ext cx="177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Faire voter</a:t>
            </a: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F593D665-A534-4729-923F-66F8FF6E0ED2}"/>
              </a:ext>
            </a:extLst>
          </p:cNvPr>
          <p:cNvGrpSpPr/>
          <p:nvPr/>
        </p:nvGrpSpPr>
        <p:grpSpPr>
          <a:xfrm>
            <a:off x="248953" y="-36873"/>
            <a:ext cx="5516391" cy="1039649"/>
            <a:chOff x="248953" y="-36873"/>
            <a:chExt cx="5516391" cy="1039649"/>
          </a:xfrm>
        </p:grpSpPr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0F894220-3507-4337-9277-CEDB4672E45E}"/>
                </a:ext>
              </a:extLst>
            </p:cNvPr>
            <p:cNvGrpSpPr/>
            <p:nvPr/>
          </p:nvGrpSpPr>
          <p:grpSpPr>
            <a:xfrm>
              <a:off x="4196831" y="-29631"/>
              <a:ext cx="1568513" cy="1031659"/>
              <a:chOff x="4196831" y="-29631"/>
              <a:chExt cx="1568513" cy="1031659"/>
            </a:xfrm>
          </p:grpSpPr>
          <p:grpSp>
            <p:nvGrpSpPr>
              <p:cNvPr id="52" name="Groupe 51">
                <a:extLst>
                  <a:ext uri="{FF2B5EF4-FFF2-40B4-BE49-F238E27FC236}">
                    <a16:creationId xmlns:a16="http://schemas.microsoft.com/office/drawing/2014/main" id="{708944E2-BAE1-4221-9DBA-9C3DBD9E64A1}"/>
                  </a:ext>
                </a:extLst>
              </p:cNvPr>
              <p:cNvGrpSpPr/>
              <p:nvPr/>
            </p:nvGrpSpPr>
            <p:grpSpPr>
              <a:xfrm>
                <a:off x="4196831" y="-29631"/>
                <a:ext cx="1568513" cy="873061"/>
                <a:chOff x="4196831" y="-29631"/>
                <a:chExt cx="1568513" cy="873061"/>
              </a:xfrm>
            </p:grpSpPr>
            <p:sp>
              <p:nvSpPr>
                <p:cNvPr id="54" name="ZoneTexte 53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B8E49C02-D362-41F9-A4A6-59896655FE41}"/>
                    </a:ext>
                  </a:extLst>
                </p:cNvPr>
                <p:cNvSpPr txBox="1"/>
                <p:nvPr/>
              </p:nvSpPr>
              <p:spPr>
                <a:xfrm>
                  <a:off x="4196831" y="-29631"/>
                  <a:ext cx="90120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Introduction</a:t>
                  </a:r>
                </a:p>
              </p:txBody>
            </p:sp>
            <p:sp>
              <p:nvSpPr>
                <p:cNvPr id="61" name="ZoneTexte 60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142B0105-4032-4C1F-8B34-D2FBA600DCC0}"/>
                    </a:ext>
                  </a:extLst>
                </p:cNvPr>
                <p:cNvSpPr txBox="1"/>
                <p:nvPr/>
              </p:nvSpPr>
              <p:spPr>
                <a:xfrm>
                  <a:off x="4349572" y="137440"/>
                  <a:ext cx="138531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Passage au distribué</a:t>
                  </a:r>
                  <a:endParaRPr lang="fr-FR" sz="1050" b="1" dirty="0">
                    <a:solidFill>
                      <a:schemeClr val="bg1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endParaRPr>
                </a:p>
              </p:txBody>
            </p:sp>
            <p:sp>
              <p:nvSpPr>
                <p:cNvPr id="62" name="ZoneTexte 61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28DD8B8D-B185-4BAB-9B67-FAE14B2795C0}"/>
                    </a:ext>
                  </a:extLst>
                </p:cNvPr>
                <p:cNvSpPr txBox="1"/>
                <p:nvPr/>
              </p:nvSpPr>
              <p:spPr>
                <a:xfrm>
                  <a:off x="4349572" y="369217"/>
                  <a:ext cx="1415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Approches proposées</a:t>
                  </a:r>
                </a:p>
              </p:txBody>
            </p:sp>
            <p:sp>
              <p:nvSpPr>
                <p:cNvPr id="65" name="ZoneTexte 64">
                  <a:hlinkClick r:id="rId21" action="ppaction://hlinksldjump"/>
                  <a:extLst>
                    <a:ext uri="{FF2B5EF4-FFF2-40B4-BE49-F238E27FC236}">
                      <a16:creationId xmlns:a16="http://schemas.microsoft.com/office/drawing/2014/main" id="{178CC57F-1101-46E0-8065-6B09E8108CC0}"/>
                    </a:ext>
                  </a:extLst>
                </p:cNvPr>
                <p:cNvSpPr txBox="1"/>
                <p:nvPr/>
              </p:nvSpPr>
              <p:spPr>
                <a:xfrm>
                  <a:off x="4349572" y="597209"/>
                  <a:ext cx="9717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Comparaison</a:t>
                  </a:r>
                </a:p>
              </p:txBody>
            </p:sp>
          </p:grpSp>
          <p:sp>
            <p:nvSpPr>
              <p:cNvPr id="53" name="ZoneTexte 52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878C781A-1DCD-4EFF-B96D-2AF98DE38F48}"/>
                  </a:ext>
                </a:extLst>
              </p:cNvPr>
              <p:cNvSpPr txBox="1"/>
              <p:nvPr/>
            </p:nvSpPr>
            <p:spPr>
              <a:xfrm>
                <a:off x="4217352" y="755807"/>
                <a:ext cx="8130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12750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Conclusion</a:t>
                </a:r>
              </a:p>
            </p:txBody>
          </p:sp>
        </p:grpSp>
        <p:sp>
          <p:nvSpPr>
            <p:cNvPr id="49" name="ZoneTexte 48">
              <a:hlinkClick r:id="rId23" action="ppaction://hlinksldjump"/>
              <a:extLst>
                <a:ext uri="{FF2B5EF4-FFF2-40B4-BE49-F238E27FC236}">
                  <a16:creationId xmlns:a16="http://schemas.microsoft.com/office/drawing/2014/main" id="{1A12D2C9-B87E-4711-A57D-80D4702A1835}"/>
                </a:ext>
              </a:extLst>
            </p:cNvPr>
            <p:cNvSpPr txBox="1"/>
            <p:nvPr/>
          </p:nvSpPr>
          <p:spPr>
            <a:xfrm>
              <a:off x="266487" y="-36873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Big Data</a:t>
              </a:r>
            </a:p>
          </p:txBody>
        </p:sp>
        <p:sp>
          <p:nvSpPr>
            <p:cNvPr id="50" name="ZoneTexte 49">
              <a:hlinkClick r:id="rId24" action="ppaction://hlinksldjump"/>
              <a:extLst>
                <a:ext uri="{FF2B5EF4-FFF2-40B4-BE49-F238E27FC236}">
                  <a16:creationId xmlns:a16="http://schemas.microsoft.com/office/drawing/2014/main" id="{ACCE349C-4E8C-4614-ACD7-52ACEF7A3174}"/>
                </a:ext>
              </a:extLst>
            </p:cNvPr>
            <p:cNvSpPr txBox="1"/>
            <p:nvPr/>
          </p:nvSpPr>
          <p:spPr>
            <a:xfrm>
              <a:off x="266487" y="295479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</a:t>
              </a:r>
            </a:p>
          </p:txBody>
        </p:sp>
        <p:sp>
          <p:nvSpPr>
            <p:cNvPr id="51" name="ZoneTexte 50">
              <a:hlinkClick r:id="rId18" action="ppaction://hlinksldjump"/>
              <a:extLst>
                <a:ext uri="{FF2B5EF4-FFF2-40B4-BE49-F238E27FC236}">
                  <a16:creationId xmlns:a16="http://schemas.microsoft.com/office/drawing/2014/main" id="{86710106-75AE-402B-A069-7B8FDF3A23B7}"/>
                </a:ext>
              </a:extLst>
            </p:cNvPr>
            <p:cNvSpPr txBox="1"/>
            <p:nvPr/>
          </p:nvSpPr>
          <p:spPr>
            <a:xfrm>
              <a:off x="248953" y="633444"/>
              <a:ext cx="3990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 dans le Big Data</a:t>
              </a:r>
            </a:p>
          </p:txBody>
        </p:sp>
      </p:grpSp>
      <p:pic>
        <p:nvPicPr>
          <p:cNvPr id="75" name="Image 74">
            <a:extLst>
              <a:ext uri="{FF2B5EF4-FFF2-40B4-BE49-F238E27FC236}">
                <a16:creationId xmlns:a16="http://schemas.microsoft.com/office/drawing/2014/main" id="{07CD3DD6-38A3-49CF-896E-A16C6A284BAA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76" name="Espace réservé du numéro de diapositive 3">
            <a:extLst>
              <a:ext uri="{FF2B5EF4-FFF2-40B4-BE49-F238E27FC236}">
                <a16:creationId xmlns:a16="http://schemas.microsoft.com/office/drawing/2014/main" id="{2F666DFD-855C-4114-A0EC-AEA743BD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20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4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0.17586 0.1173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85" y="585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11111E-6 L 0.17361 -0.01528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1" y="-76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1724 -0.1257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11" y="-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39" grpId="2"/>
      <p:bldP spid="37" grpId="0"/>
      <p:bldP spid="37" grpId="1"/>
      <p:bldP spid="37" grpId="2"/>
      <p:bldP spid="38" grpId="0"/>
      <p:bldP spid="38" grpId="1"/>
      <p:bldP spid="38" grpId="2"/>
      <p:bldP spid="27" grpId="0"/>
      <p:bldP spid="40" grpId="0"/>
      <p:bldP spid="41" grpId="0"/>
      <p:bldP spid="41" grpId="1"/>
      <p:bldP spid="43" grpId="0"/>
      <p:bldP spid="44" grpId="0"/>
      <p:bldP spid="66" grpId="0"/>
      <p:bldP spid="67" grpId="0"/>
      <p:bldP spid="68" grpId="0"/>
      <p:bldP spid="7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>
            <a:extLst>
              <a:ext uri="{FF2B5EF4-FFF2-40B4-BE49-F238E27FC236}">
                <a16:creationId xmlns:a16="http://schemas.microsoft.com/office/drawing/2014/main" id="{50500A82-F145-48E6-AE52-50C3CE7C9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93" y="2728235"/>
            <a:ext cx="307279" cy="320639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F7753622-49D3-4DAD-B1ED-A8736DD434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93" y="4324284"/>
            <a:ext cx="307279" cy="320638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893A7BF5-F875-407E-A498-C572EFC00B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16" y="2723690"/>
            <a:ext cx="307279" cy="320638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D40D1930-758C-411C-BF82-3FB56330D7C7}"/>
              </a:ext>
            </a:extLst>
          </p:cNvPr>
          <p:cNvSpPr txBox="1"/>
          <p:nvPr/>
        </p:nvSpPr>
        <p:spPr>
          <a:xfrm>
            <a:off x="472505" y="1176952"/>
            <a:ext cx="7065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Construction de l’arbre final parallèlement</a:t>
            </a:r>
            <a:endParaRPr lang="fr-FR" sz="14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9F07B641-B5D5-48E9-BE34-622D3F957F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" y="1078573"/>
            <a:ext cx="441970" cy="461186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6F4C3E35-4569-4B4E-A40F-CA57128B4CAA}"/>
              </a:ext>
            </a:extLst>
          </p:cNvPr>
          <p:cNvSpPr txBox="1"/>
          <p:nvPr/>
        </p:nvSpPr>
        <p:spPr>
          <a:xfrm>
            <a:off x="1443191" y="1856792"/>
            <a:ext cx="5899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Partitionner le jeu de données en blocs </a:t>
            </a:r>
            <a:endParaRPr lang="fr-FR" sz="12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D77721A-3C31-4243-AB53-2AE679D4BDA1}"/>
              </a:ext>
            </a:extLst>
          </p:cNvPr>
          <p:cNvSpPr txBox="1"/>
          <p:nvPr/>
        </p:nvSpPr>
        <p:spPr>
          <a:xfrm>
            <a:off x="1407455" y="2754329"/>
            <a:ext cx="7065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Transformer la structure de données en série</a:t>
            </a:r>
          </a:p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	de </a:t>
            </a:r>
            <a:r>
              <a:rPr lang="fr-FR" sz="2000" b="1" dirty="0">
                <a:solidFill>
                  <a:schemeClr val="accent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couple(clef, valeur)</a:t>
            </a:r>
            <a:endParaRPr lang="fr-FR" sz="1200" b="1" dirty="0">
              <a:solidFill>
                <a:schemeClr val="accent1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4296EBA4-A6A1-4FE6-A799-448EDB9935DF}"/>
              </a:ext>
            </a:extLst>
          </p:cNvPr>
          <p:cNvSpPr txBox="1"/>
          <p:nvPr/>
        </p:nvSpPr>
        <p:spPr>
          <a:xfrm>
            <a:off x="2289583" y="3501730"/>
            <a:ext cx="6848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Clef : Valeur de l’attribut + valeurs de classe</a:t>
            </a:r>
            <a:endParaRPr lang="fr-FR" sz="11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4BEB029-EA04-40FB-AF33-81F85E4A3274}"/>
              </a:ext>
            </a:extLst>
          </p:cNvPr>
          <p:cNvSpPr txBox="1"/>
          <p:nvPr/>
        </p:nvSpPr>
        <p:spPr>
          <a:xfrm>
            <a:off x="2289583" y="3836581"/>
            <a:ext cx="171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Valeur : 1</a:t>
            </a:r>
            <a:endParaRPr lang="fr-FR" sz="11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9B8E7AF0-D235-4D1B-919A-BE2BAAA0A33E}"/>
              </a:ext>
            </a:extLst>
          </p:cNvPr>
          <p:cNvSpPr txBox="1"/>
          <p:nvPr/>
        </p:nvSpPr>
        <p:spPr>
          <a:xfrm>
            <a:off x="1407455" y="4355935"/>
            <a:ext cx="7065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Regrouper les couples ayant la même clef 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CB0CB373-16D5-4AD1-8C42-0716201C7EB8}"/>
              </a:ext>
            </a:extLst>
          </p:cNvPr>
          <p:cNvSpPr txBox="1"/>
          <p:nvPr/>
        </p:nvSpPr>
        <p:spPr>
          <a:xfrm>
            <a:off x="1453644" y="5116454"/>
            <a:ext cx="7065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Calculer le gain d’information de chaque attribut</a:t>
            </a:r>
          </a:p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	afin de déterminer l’attribut de division</a:t>
            </a:r>
          </a:p>
        </p:txBody>
      </p:sp>
      <p:pic>
        <p:nvPicPr>
          <p:cNvPr id="73" name="Image 72">
            <a:extLst>
              <a:ext uri="{FF2B5EF4-FFF2-40B4-BE49-F238E27FC236}">
                <a16:creationId xmlns:a16="http://schemas.microsoft.com/office/drawing/2014/main" id="{9F68038D-3ED8-4D7E-A39E-941BB30B78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49" y="1820357"/>
            <a:ext cx="307279" cy="320639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A1F9FD9F-3375-461C-8FD2-2DD648DC1B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5" y="1820357"/>
            <a:ext cx="307279" cy="320638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BB9B9A6A-637F-46EF-B54A-7D37ED4EA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21" y="5060717"/>
            <a:ext cx="307279" cy="320639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1F274656-777B-487C-8D16-2FC35A716B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5" y="5060717"/>
            <a:ext cx="307279" cy="320638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9964530C-10D7-48DD-B0DE-A1F629198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93" y="4316300"/>
            <a:ext cx="307279" cy="320639"/>
          </a:xfrm>
          <a:prstGeom prst="rect">
            <a:avLst/>
          </a:prstGeom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811A1B26-748A-42B4-BCFF-3134B88A3D57}"/>
              </a:ext>
            </a:extLst>
          </p:cNvPr>
          <p:cNvGrpSpPr/>
          <p:nvPr/>
        </p:nvGrpSpPr>
        <p:grpSpPr>
          <a:xfrm>
            <a:off x="248953" y="-36873"/>
            <a:ext cx="5516391" cy="1039649"/>
            <a:chOff x="248953" y="-36873"/>
            <a:chExt cx="5516391" cy="1039649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DEC9F172-4DE4-4A30-9C04-9FED54A1175F}"/>
                </a:ext>
              </a:extLst>
            </p:cNvPr>
            <p:cNvGrpSpPr/>
            <p:nvPr/>
          </p:nvGrpSpPr>
          <p:grpSpPr>
            <a:xfrm>
              <a:off x="4196831" y="-29631"/>
              <a:ext cx="1568513" cy="1031659"/>
              <a:chOff x="4196831" y="-29631"/>
              <a:chExt cx="1568513" cy="1031659"/>
            </a:xfrm>
          </p:grpSpPr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26209596-73B1-4CC9-904B-462B3A35DEDC}"/>
                  </a:ext>
                </a:extLst>
              </p:cNvPr>
              <p:cNvGrpSpPr/>
              <p:nvPr/>
            </p:nvGrpSpPr>
            <p:grpSpPr>
              <a:xfrm>
                <a:off x="4196831" y="-29631"/>
                <a:ext cx="1568513" cy="873061"/>
                <a:chOff x="4196831" y="-29631"/>
                <a:chExt cx="1568513" cy="873061"/>
              </a:xfrm>
            </p:grpSpPr>
            <p:sp>
              <p:nvSpPr>
                <p:cNvPr id="36" name="ZoneTexte 35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7FA466A1-DE16-4068-A0C8-05D95946D9A6}"/>
                    </a:ext>
                  </a:extLst>
                </p:cNvPr>
                <p:cNvSpPr txBox="1"/>
                <p:nvPr/>
              </p:nvSpPr>
              <p:spPr>
                <a:xfrm>
                  <a:off x="4196831" y="-29631"/>
                  <a:ext cx="90120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Introduction</a:t>
                  </a:r>
                </a:p>
              </p:txBody>
            </p:sp>
            <p:sp>
              <p:nvSpPr>
                <p:cNvPr id="37" name="ZoneTexte 36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3D66BCD5-9C4E-457B-A43D-B79DEE3E0189}"/>
                    </a:ext>
                  </a:extLst>
                </p:cNvPr>
                <p:cNvSpPr txBox="1"/>
                <p:nvPr/>
              </p:nvSpPr>
              <p:spPr>
                <a:xfrm>
                  <a:off x="4349572" y="137440"/>
                  <a:ext cx="138531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Passage au distribué</a:t>
                  </a:r>
                  <a:endParaRPr lang="fr-FR" sz="1050" b="1" dirty="0">
                    <a:solidFill>
                      <a:schemeClr val="bg1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endParaRPr>
                </a:p>
              </p:txBody>
            </p:sp>
            <p:sp>
              <p:nvSpPr>
                <p:cNvPr id="38" name="ZoneTexte 37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00F2BD3E-19B8-4D9F-9802-E11D98A17998}"/>
                    </a:ext>
                  </a:extLst>
                </p:cNvPr>
                <p:cNvSpPr txBox="1"/>
                <p:nvPr/>
              </p:nvSpPr>
              <p:spPr>
                <a:xfrm>
                  <a:off x="4349572" y="369217"/>
                  <a:ext cx="1415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Approches proposées</a:t>
                  </a:r>
                </a:p>
              </p:txBody>
            </p:sp>
            <p:sp>
              <p:nvSpPr>
                <p:cNvPr id="39" name="ZoneTexte 38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FB103E6A-8AF8-4438-AEB8-AF1257045E71}"/>
                    </a:ext>
                  </a:extLst>
                </p:cNvPr>
                <p:cNvSpPr txBox="1"/>
                <p:nvPr/>
              </p:nvSpPr>
              <p:spPr>
                <a:xfrm>
                  <a:off x="4349572" y="597209"/>
                  <a:ext cx="9717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Comparaison</a:t>
                  </a:r>
                </a:p>
              </p:txBody>
            </p:sp>
          </p:grpSp>
          <p:sp>
            <p:nvSpPr>
              <p:cNvPr id="35" name="ZoneTexte 3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32AD4EAE-5622-4A8B-AD2E-729720954247}"/>
                  </a:ext>
                </a:extLst>
              </p:cNvPr>
              <p:cNvSpPr txBox="1"/>
              <p:nvPr/>
            </p:nvSpPr>
            <p:spPr>
              <a:xfrm>
                <a:off x="4217352" y="755807"/>
                <a:ext cx="8130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12750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Conclusion</a:t>
                </a:r>
              </a:p>
            </p:txBody>
          </p:sp>
        </p:grpSp>
        <p:sp>
          <p:nvSpPr>
            <p:cNvPr id="31" name="ZoneTexte 30">
              <a:hlinkClick r:id="rId11" action="ppaction://hlinksldjump"/>
              <a:extLst>
                <a:ext uri="{FF2B5EF4-FFF2-40B4-BE49-F238E27FC236}">
                  <a16:creationId xmlns:a16="http://schemas.microsoft.com/office/drawing/2014/main" id="{37995EFD-CD3C-474E-B560-8E948EFD422C}"/>
                </a:ext>
              </a:extLst>
            </p:cNvPr>
            <p:cNvSpPr txBox="1"/>
            <p:nvPr/>
          </p:nvSpPr>
          <p:spPr>
            <a:xfrm>
              <a:off x="266487" y="-36873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Big Data</a:t>
              </a:r>
            </a:p>
          </p:txBody>
        </p:sp>
        <p:sp>
          <p:nvSpPr>
            <p:cNvPr id="32" name="ZoneTexte 31">
              <a:hlinkClick r:id="rId12" action="ppaction://hlinksldjump"/>
              <a:extLst>
                <a:ext uri="{FF2B5EF4-FFF2-40B4-BE49-F238E27FC236}">
                  <a16:creationId xmlns:a16="http://schemas.microsoft.com/office/drawing/2014/main" id="{C858644D-E766-4738-9A0F-377DCF88B7C8}"/>
                </a:ext>
              </a:extLst>
            </p:cNvPr>
            <p:cNvSpPr txBox="1"/>
            <p:nvPr/>
          </p:nvSpPr>
          <p:spPr>
            <a:xfrm>
              <a:off x="266487" y="295479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</a:t>
              </a:r>
            </a:p>
          </p:txBody>
        </p:sp>
        <p:sp>
          <p:nvSpPr>
            <p:cNvPr id="33" name="ZoneTexte 32">
              <a:hlinkClick r:id="rId6" action="ppaction://hlinksldjump"/>
              <a:extLst>
                <a:ext uri="{FF2B5EF4-FFF2-40B4-BE49-F238E27FC236}">
                  <a16:creationId xmlns:a16="http://schemas.microsoft.com/office/drawing/2014/main" id="{5E6CC0CA-A66B-42F3-BDED-E3F0261C4C0C}"/>
                </a:ext>
              </a:extLst>
            </p:cNvPr>
            <p:cNvSpPr txBox="1"/>
            <p:nvPr/>
          </p:nvSpPr>
          <p:spPr>
            <a:xfrm>
              <a:off x="248953" y="633444"/>
              <a:ext cx="3990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 dans le Big Data</a:t>
              </a:r>
            </a:p>
          </p:txBody>
        </p:sp>
      </p:grpSp>
      <p:pic>
        <p:nvPicPr>
          <p:cNvPr id="41" name="Image 40">
            <a:extLst>
              <a:ext uri="{FF2B5EF4-FFF2-40B4-BE49-F238E27FC236}">
                <a16:creationId xmlns:a16="http://schemas.microsoft.com/office/drawing/2014/main" id="{3BFCFFAA-F5FA-4A74-8D40-A9AB69BA7F2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42" name="Espace réservé du numéro de diapositive 3">
            <a:extLst>
              <a:ext uri="{FF2B5EF4-FFF2-40B4-BE49-F238E27FC236}">
                <a16:creationId xmlns:a16="http://schemas.microsoft.com/office/drawing/2014/main" id="{008F3018-A545-41F0-A334-41149DD8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21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2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>
            <a:extLst>
              <a:ext uri="{FF2B5EF4-FFF2-40B4-BE49-F238E27FC236}">
                <a16:creationId xmlns:a16="http://schemas.microsoft.com/office/drawing/2014/main" id="{50500A82-F145-48E6-AE52-50C3CE7C9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93" y="2728235"/>
            <a:ext cx="307279" cy="320639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F7753622-49D3-4DAD-B1ED-A8736DD434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93" y="4324284"/>
            <a:ext cx="307279" cy="320638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893A7BF5-F875-407E-A498-C572EFC00B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16" y="2723690"/>
            <a:ext cx="307279" cy="320638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D40D1930-758C-411C-BF82-3FB56330D7C7}"/>
              </a:ext>
            </a:extLst>
          </p:cNvPr>
          <p:cNvSpPr txBox="1"/>
          <p:nvPr/>
        </p:nvSpPr>
        <p:spPr>
          <a:xfrm>
            <a:off x="472505" y="1176952"/>
            <a:ext cx="7065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Créer un arbre au niveau de chaque nœud </a:t>
            </a:r>
            <a:endParaRPr lang="fr-FR" sz="14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9F07B641-B5D5-48E9-BE34-622D3F957F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" y="1088181"/>
            <a:ext cx="441970" cy="441970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6F4C3E35-4569-4B4E-A40F-CA57128B4CAA}"/>
              </a:ext>
            </a:extLst>
          </p:cNvPr>
          <p:cNvSpPr txBox="1"/>
          <p:nvPr/>
        </p:nvSpPr>
        <p:spPr>
          <a:xfrm>
            <a:off x="1443191" y="1856792"/>
            <a:ext cx="5899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Partitionner le jeu de données en blocs </a:t>
            </a:r>
            <a:endParaRPr lang="fr-FR" sz="12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D77721A-3C31-4243-AB53-2AE679D4BDA1}"/>
              </a:ext>
            </a:extLst>
          </p:cNvPr>
          <p:cNvSpPr txBox="1"/>
          <p:nvPr/>
        </p:nvSpPr>
        <p:spPr>
          <a:xfrm>
            <a:off x="1407455" y="2754329"/>
            <a:ext cx="7065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Calculer un arbre de décision local au niveau de chaque nœud</a:t>
            </a:r>
            <a:endParaRPr lang="fr-FR" sz="1200" b="1" dirty="0">
              <a:solidFill>
                <a:schemeClr val="accent1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4296EBA4-A6A1-4FE6-A799-448EDB9935DF}"/>
              </a:ext>
            </a:extLst>
          </p:cNvPr>
          <p:cNvSpPr txBox="1"/>
          <p:nvPr/>
        </p:nvSpPr>
        <p:spPr>
          <a:xfrm>
            <a:off x="2289583" y="3501730"/>
            <a:ext cx="6848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Clef : Texte</a:t>
            </a:r>
            <a:endParaRPr lang="fr-FR" sz="11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4BEB029-EA04-40FB-AF33-81F85E4A3274}"/>
              </a:ext>
            </a:extLst>
          </p:cNvPr>
          <p:cNvSpPr txBox="1"/>
          <p:nvPr/>
        </p:nvSpPr>
        <p:spPr>
          <a:xfrm>
            <a:off x="2289582" y="3836581"/>
            <a:ext cx="192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Valeur : L’arbre</a:t>
            </a:r>
            <a:endParaRPr lang="fr-FR" sz="11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9B8E7AF0-D235-4D1B-919A-BE2BAAA0A33E}"/>
              </a:ext>
            </a:extLst>
          </p:cNvPr>
          <p:cNvSpPr txBox="1"/>
          <p:nvPr/>
        </p:nvSpPr>
        <p:spPr>
          <a:xfrm>
            <a:off x="1407455" y="4355935"/>
            <a:ext cx="7065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Utiliser tous les arbres afin de traiter de nouvelles instances</a:t>
            </a:r>
          </a:p>
        </p:txBody>
      </p:sp>
      <p:pic>
        <p:nvPicPr>
          <p:cNvPr id="73" name="Image 72">
            <a:extLst>
              <a:ext uri="{FF2B5EF4-FFF2-40B4-BE49-F238E27FC236}">
                <a16:creationId xmlns:a16="http://schemas.microsoft.com/office/drawing/2014/main" id="{9F68038D-3ED8-4D7E-A39E-941BB30B78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49" y="1820357"/>
            <a:ext cx="307279" cy="320639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A1F9FD9F-3375-461C-8FD2-2DD648DC1B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5" y="1820357"/>
            <a:ext cx="307279" cy="320638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9964530C-10D7-48DD-B0DE-A1F629198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93" y="4316300"/>
            <a:ext cx="307279" cy="320639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9F6CAC26-582D-4E9D-9F2F-E95BA558F364}"/>
              </a:ext>
            </a:extLst>
          </p:cNvPr>
          <p:cNvGrpSpPr/>
          <p:nvPr/>
        </p:nvGrpSpPr>
        <p:grpSpPr>
          <a:xfrm>
            <a:off x="248953" y="-36873"/>
            <a:ext cx="5516391" cy="1039649"/>
            <a:chOff x="248953" y="-36873"/>
            <a:chExt cx="5516391" cy="1039649"/>
          </a:xfrm>
        </p:grpSpPr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1589A2D6-9B77-4EEB-A8D4-65229E1C7BC4}"/>
                </a:ext>
              </a:extLst>
            </p:cNvPr>
            <p:cNvGrpSpPr/>
            <p:nvPr/>
          </p:nvGrpSpPr>
          <p:grpSpPr>
            <a:xfrm>
              <a:off x="4196831" y="-29631"/>
              <a:ext cx="1568513" cy="1031659"/>
              <a:chOff x="4196831" y="-29631"/>
              <a:chExt cx="1568513" cy="1031659"/>
            </a:xfrm>
          </p:grpSpPr>
          <p:grpSp>
            <p:nvGrpSpPr>
              <p:cNvPr id="31" name="Groupe 30">
                <a:extLst>
                  <a:ext uri="{FF2B5EF4-FFF2-40B4-BE49-F238E27FC236}">
                    <a16:creationId xmlns:a16="http://schemas.microsoft.com/office/drawing/2014/main" id="{23A2DEA4-7278-48BB-B4E3-8A54132921B7}"/>
                  </a:ext>
                </a:extLst>
              </p:cNvPr>
              <p:cNvGrpSpPr/>
              <p:nvPr/>
            </p:nvGrpSpPr>
            <p:grpSpPr>
              <a:xfrm>
                <a:off x="4196831" y="-29631"/>
                <a:ext cx="1568513" cy="873061"/>
                <a:chOff x="4196831" y="-29631"/>
                <a:chExt cx="1568513" cy="873061"/>
              </a:xfrm>
            </p:grpSpPr>
            <p:sp>
              <p:nvSpPr>
                <p:cNvPr id="33" name="ZoneTexte 32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C4D9EA77-E905-412F-B48D-9D4E51B1326D}"/>
                    </a:ext>
                  </a:extLst>
                </p:cNvPr>
                <p:cNvSpPr txBox="1"/>
                <p:nvPr/>
              </p:nvSpPr>
              <p:spPr>
                <a:xfrm>
                  <a:off x="4196831" y="-29631"/>
                  <a:ext cx="90120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Introduction</a:t>
                  </a:r>
                </a:p>
              </p:txBody>
            </p:sp>
            <p:sp>
              <p:nvSpPr>
                <p:cNvPr id="34" name="ZoneTexte 33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BE5E7A8D-6BD5-408F-A076-B2109B13B65C}"/>
                    </a:ext>
                  </a:extLst>
                </p:cNvPr>
                <p:cNvSpPr txBox="1"/>
                <p:nvPr/>
              </p:nvSpPr>
              <p:spPr>
                <a:xfrm>
                  <a:off x="4349572" y="137440"/>
                  <a:ext cx="138531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Passage au distribué</a:t>
                  </a:r>
                  <a:endParaRPr lang="fr-FR" sz="1050" b="1" dirty="0">
                    <a:solidFill>
                      <a:schemeClr val="bg1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endParaRPr>
                </a:p>
              </p:txBody>
            </p:sp>
            <p:sp>
              <p:nvSpPr>
                <p:cNvPr id="35" name="ZoneTexte 34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78A497DA-9B3E-46F0-A558-56CAC10D4669}"/>
                    </a:ext>
                  </a:extLst>
                </p:cNvPr>
                <p:cNvSpPr txBox="1"/>
                <p:nvPr/>
              </p:nvSpPr>
              <p:spPr>
                <a:xfrm>
                  <a:off x="4349572" y="369217"/>
                  <a:ext cx="1415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Approches proposées</a:t>
                  </a:r>
                </a:p>
              </p:txBody>
            </p:sp>
            <p:sp>
              <p:nvSpPr>
                <p:cNvPr id="36" name="ZoneTexte 35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4CF89032-D026-4068-B58E-E899FA4D2478}"/>
                    </a:ext>
                  </a:extLst>
                </p:cNvPr>
                <p:cNvSpPr txBox="1"/>
                <p:nvPr/>
              </p:nvSpPr>
              <p:spPr>
                <a:xfrm>
                  <a:off x="4349572" y="597209"/>
                  <a:ext cx="9717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Comparaison</a:t>
                  </a:r>
                </a:p>
              </p:txBody>
            </p:sp>
          </p:grpSp>
          <p:sp>
            <p:nvSpPr>
              <p:cNvPr id="32" name="ZoneTexte 3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354EBA4-2E58-4429-88BD-E1467D60C42B}"/>
                  </a:ext>
                </a:extLst>
              </p:cNvPr>
              <p:cNvSpPr txBox="1"/>
              <p:nvPr/>
            </p:nvSpPr>
            <p:spPr>
              <a:xfrm>
                <a:off x="4217352" y="755807"/>
                <a:ext cx="8130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12750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Conclusion</a:t>
                </a:r>
              </a:p>
            </p:txBody>
          </p:sp>
        </p:grpSp>
        <p:sp>
          <p:nvSpPr>
            <p:cNvPr id="28" name="ZoneTexte 27">
              <a:hlinkClick r:id="rId11" action="ppaction://hlinksldjump"/>
              <a:extLst>
                <a:ext uri="{FF2B5EF4-FFF2-40B4-BE49-F238E27FC236}">
                  <a16:creationId xmlns:a16="http://schemas.microsoft.com/office/drawing/2014/main" id="{3A5D91BB-E5BD-4CE7-993D-BE2ED4DD935C}"/>
                </a:ext>
              </a:extLst>
            </p:cNvPr>
            <p:cNvSpPr txBox="1"/>
            <p:nvPr/>
          </p:nvSpPr>
          <p:spPr>
            <a:xfrm>
              <a:off x="266487" y="-36873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Big Data</a:t>
              </a:r>
            </a:p>
          </p:txBody>
        </p:sp>
        <p:sp>
          <p:nvSpPr>
            <p:cNvPr id="29" name="ZoneTexte 28">
              <a:hlinkClick r:id="rId12" action="ppaction://hlinksldjump"/>
              <a:extLst>
                <a:ext uri="{FF2B5EF4-FFF2-40B4-BE49-F238E27FC236}">
                  <a16:creationId xmlns:a16="http://schemas.microsoft.com/office/drawing/2014/main" id="{90C445AF-E161-4559-A84B-8D1D7F4A171A}"/>
                </a:ext>
              </a:extLst>
            </p:cNvPr>
            <p:cNvSpPr txBox="1"/>
            <p:nvPr/>
          </p:nvSpPr>
          <p:spPr>
            <a:xfrm>
              <a:off x="266487" y="295479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</a:t>
              </a:r>
            </a:p>
          </p:txBody>
        </p:sp>
        <p:sp>
          <p:nvSpPr>
            <p:cNvPr id="30" name="ZoneTexte 29">
              <a:hlinkClick r:id="rId6" action="ppaction://hlinksldjump"/>
              <a:extLst>
                <a:ext uri="{FF2B5EF4-FFF2-40B4-BE49-F238E27FC236}">
                  <a16:creationId xmlns:a16="http://schemas.microsoft.com/office/drawing/2014/main" id="{64D5EF5B-3059-42DA-A43D-305B0CF76DBA}"/>
                </a:ext>
              </a:extLst>
            </p:cNvPr>
            <p:cNvSpPr txBox="1"/>
            <p:nvPr/>
          </p:nvSpPr>
          <p:spPr>
            <a:xfrm>
              <a:off x="248953" y="633444"/>
              <a:ext cx="3990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 dans le Big Data</a:t>
              </a:r>
            </a:p>
          </p:txBody>
        </p:sp>
      </p:grpSp>
      <p:pic>
        <p:nvPicPr>
          <p:cNvPr id="38" name="Image 37">
            <a:extLst>
              <a:ext uri="{FF2B5EF4-FFF2-40B4-BE49-F238E27FC236}">
                <a16:creationId xmlns:a16="http://schemas.microsoft.com/office/drawing/2014/main" id="{7983882A-D624-490B-A1B1-610D4E7C046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39" name="Espace réservé du numéro de diapositive 3">
            <a:extLst>
              <a:ext uri="{FF2B5EF4-FFF2-40B4-BE49-F238E27FC236}">
                <a16:creationId xmlns:a16="http://schemas.microsoft.com/office/drawing/2014/main" id="{9A187C09-7AE5-415A-9C18-E25DE78E8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22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2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Image 303">
            <a:extLst>
              <a:ext uri="{FF2B5EF4-FFF2-40B4-BE49-F238E27FC236}">
                <a16:creationId xmlns:a16="http://schemas.microsoft.com/office/drawing/2014/main" id="{7C78F64A-8858-4869-80C5-67F793CC7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91" y="1869917"/>
            <a:ext cx="5779019" cy="32872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E17C9FE-B3B4-4750-95AC-1ACD3E946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74" y="908343"/>
            <a:ext cx="6656531" cy="5089929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1F1C5206-D466-4D84-86A1-33C388CCC2A0}"/>
              </a:ext>
            </a:extLst>
          </p:cNvPr>
          <p:cNvGrpSpPr/>
          <p:nvPr/>
        </p:nvGrpSpPr>
        <p:grpSpPr>
          <a:xfrm>
            <a:off x="1959318" y="1056978"/>
            <a:ext cx="5225364" cy="429912"/>
            <a:chOff x="1336687" y="1056978"/>
            <a:chExt cx="5225364" cy="429912"/>
          </a:xfrm>
        </p:grpSpPr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FA4D18ED-1D87-409B-B6BE-58A081B5923E}"/>
                </a:ext>
              </a:extLst>
            </p:cNvPr>
            <p:cNvGrpSpPr/>
            <p:nvPr/>
          </p:nvGrpSpPr>
          <p:grpSpPr>
            <a:xfrm>
              <a:off x="1336687" y="1056978"/>
              <a:ext cx="1443709" cy="414477"/>
              <a:chOff x="5662192" y="2910474"/>
              <a:chExt cx="1443709" cy="414477"/>
            </a:xfrm>
          </p:grpSpPr>
          <p:pic>
            <p:nvPicPr>
              <p:cNvPr id="71" name="Image 70">
                <a:extLst>
                  <a:ext uri="{FF2B5EF4-FFF2-40B4-BE49-F238E27FC236}">
                    <a16:creationId xmlns:a16="http://schemas.microsoft.com/office/drawing/2014/main" id="{01459769-EB14-4E8A-A23C-A2F5489ED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8427" y="2910474"/>
                <a:ext cx="1251438" cy="414383"/>
              </a:xfrm>
              <a:prstGeom prst="rect">
                <a:avLst/>
              </a:prstGeom>
            </p:spPr>
          </p:pic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E2D2E1BE-0E2D-4CBD-B157-3007C171EF35}"/>
                  </a:ext>
                </a:extLst>
              </p:cNvPr>
              <p:cNvSpPr txBox="1"/>
              <p:nvPr/>
            </p:nvSpPr>
            <p:spPr>
              <a:xfrm>
                <a:off x="5662192" y="2955619"/>
                <a:ext cx="1443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bg1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C4.5</a:t>
                </a:r>
                <a:endParaRPr lang="fr-FR" sz="1200" b="1" dirty="0">
                  <a:solidFill>
                    <a:schemeClr val="bg1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grpSp>
          <p:nvGrpSpPr>
            <p:cNvPr id="65" name="Groupe 64">
              <a:extLst>
                <a:ext uri="{FF2B5EF4-FFF2-40B4-BE49-F238E27FC236}">
                  <a16:creationId xmlns:a16="http://schemas.microsoft.com/office/drawing/2014/main" id="{FF660A92-8E05-49AB-94AD-907E46DA3DBF}"/>
                </a:ext>
              </a:extLst>
            </p:cNvPr>
            <p:cNvGrpSpPr/>
            <p:nvPr/>
          </p:nvGrpSpPr>
          <p:grpSpPr>
            <a:xfrm>
              <a:off x="2573168" y="1056978"/>
              <a:ext cx="1458403" cy="426648"/>
              <a:chOff x="4073849" y="2908002"/>
              <a:chExt cx="1458403" cy="426648"/>
            </a:xfrm>
          </p:grpSpPr>
          <p:pic>
            <p:nvPicPr>
              <p:cNvPr id="69" name="Image 68">
                <a:extLst>
                  <a:ext uri="{FF2B5EF4-FFF2-40B4-BE49-F238E27FC236}">
                    <a16:creationId xmlns:a16="http://schemas.microsoft.com/office/drawing/2014/main" id="{22A36E39-7EAE-460D-BB95-F544698982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4002" y="2908002"/>
                <a:ext cx="1251438" cy="414384"/>
              </a:xfrm>
              <a:prstGeom prst="rect">
                <a:avLst/>
              </a:prstGeom>
            </p:spPr>
          </p:pic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EED5FE47-2FA8-4052-AF4E-B2455D704F45}"/>
                  </a:ext>
                </a:extLst>
              </p:cNvPr>
              <p:cNvSpPr txBox="1"/>
              <p:nvPr/>
            </p:nvSpPr>
            <p:spPr>
              <a:xfrm>
                <a:off x="4073849" y="2965318"/>
                <a:ext cx="1458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59739E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MRID 4</a:t>
                </a:r>
                <a:endParaRPr lang="fr-FR" sz="1200" b="1" dirty="0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grpSp>
          <p:nvGrpSpPr>
            <p:cNvPr id="66" name="Groupe 65">
              <a:extLst>
                <a:ext uri="{FF2B5EF4-FFF2-40B4-BE49-F238E27FC236}">
                  <a16:creationId xmlns:a16="http://schemas.microsoft.com/office/drawing/2014/main" id="{B002DBE6-73D9-4D61-AA82-CDA79DCC173C}"/>
                </a:ext>
              </a:extLst>
            </p:cNvPr>
            <p:cNvGrpSpPr/>
            <p:nvPr/>
          </p:nvGrpSpPr>
          <p:grpSpPr>
            <a:xfrm>
              <a:off x="3876257" y="1060242"/>
              <a:ext cx="1429898" cy="414383"/>
              <a:chOff x="2568804" y="2908186"/>
              <a:chExt cx="1429898" cy="414383"/>
            </a:xfrm>
          </p:grpSpPr>
          <p:pic>
            <p:nvPicPr>
              <p:cNvPr id="67" name="Image 66">
                <a:extLst>
                  <a:ext uri="{FF2B5EF4-FFF2-40B4-BE49-F238E27FC236}">
                    <a16:creationId xmlns:a16="http://schemas.microsoft.com/office/drawing/2014/main" id="{8D4C94CB-D735-4470-972A-2A8E0190E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3499" y="2908186"/>
                <a:ext cx="1251438" cy="414383"/>
              </a:xfrm>
              <a:prstGeom prst="rect">
                <a:avLst/>
              </a:prstGeom>
            </p:spPr>
          </p:pic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E5087946-DE2B-454D-B8FC-0CB8C5F366BA}"/>
                  </a:ext>
                </a:extLst>
              </p:cNvPr>
              <p:cNvSpPr txBox="1"/>
              <p:nvPr/>
            </p:nvSpPr>
            <p:spPr>
              <a:xfrm>
                <a:off x="2568804" y="2943632"/>
                <a:ext cx="1429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59739E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MReC4.5</a:t>
                </a:r>
                <a:endParaRPr lang="fr-FR" sz="1200" b="1" dirty="0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grpSp>
          <p:nvGrpSpPr>
            <p:cNvPr id="129" name="Groupe 128">
              <a:extLst>
                <a:ext uri="{FF2B5EF4-FFF2-40B4-BE49-F238E27FC236}">
                  <a16:creationId xmlns:a16="http://schemas.microsoft.com/office/drawing/2014/main" id="{1D275830-161A-49C7-BF86-DFDCA5DE2909}"/>
                </a:ext>
              </a:extLst>
            </p:cNvPr>
            <p:cNvGrpSpPr/>
            <p:nvPr/>
          </p:nvGrpSpPr>
          <p:grpSpPr>
            <a:xfrm>
              <a:off x="5103648" y="1060242"/>
              <a:ext cx="1458403" cy="426648"/>
              <a:chOff x="4073849" y="2908002"/>
              <a:chExt cx="1458403" cy="426648"/>
            </a:xfrm>
          </p:grpSpPr>
          <p:pic>
            <p:nvPicPr>
              <p:cNvPr id="130" name="Image 129">
                <a:extLst>
                  <a:ext uri="{FF2B5EF4-FFF2-40B4-BE49-F238E27FC236}">
                    <a16:creationId xmlns:a16="http://schemas.microsoft.com/office/drawing/2014/main" id="{11C82D51-4A88-4D3D-BA50-132F3F569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4002" y="2908002"/>
                <a:ext cx="1251438" cy="414384"/>
              </a:xfrm>
              <a:prstGeom prst="rect">
                <a:avLst/>
              </a:prstGeom>
            </p:spPr>
          </p:pic>
          <p:sp>
            <p:nvSpPr>
              <p:cNvPr id="131" name="ZoneTexte 130">
                <a:extLst>
                  <a:ext uri="{FF2B5EF4-FFF2-40B4-BE49-F238E27FC236}">
                    <a16:creationId xmlns:a16="http://schemas.microsoft.com/office/drawing/2014/main" id="{439FD71A-AAF6-40D8-AAE6-9308DEF5991E}"/>
                  </a:ext>
                </a:extLst>
              </p:cNvPr>
              <p:cNvSpPr txBox="1"/>
              <p:nvPr/>
            </p:nvSpPr>
            <p:spPr>
              <a:xfrm>
                <a:off x="4073849" y="2965318"/>
                <a:ext cx="1458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59739E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VFDT</a:t>
                </a:r>
                <a:endParaRPr lang="fr-FR" sz="1200" b="1" dirty="0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</p:grpSp>
      <p:sp>
        <p:nvSpPr>
          <p:cNvPr id="278" name="ZoneTexte 277">
            <a:extLst>
              <a:ext uri="{FF2B5EF4-FFF2-40B4-BE49-F238E27FC236}">
                <a16:creationId xmlns:a16="http://schemas.microsoft.com/office/drawing/2014/main" id="{2D2928CD-8930-4CC4-AB67-E3895F97AD00}"/>
              </a:ext>
            </a:extLst>
          </p:cNvPr>
          <p:cNvSpPr txBox="1"/>
          <p:nvPr/>
        </p:nvSpPr>
        <p:spPr>
          <a:xfrm>
            <a:off x="974267" y="1730982"/>
            <a:ext cx="5938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Implémenté sous </a:t>
            </a:r>
            <a:r>
              <a:rPr lang="fr-FR" sz="2400" b="1" dirty="0">
                <a:solidFill>
                  <a:srgbClr val="59739E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MapReduce</a:t>
            </a:r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 et </a:t>
            </a:r>
            <a:r>
              <a:rPr lang="fr-FR" sz="2400" b="1" dirty="0">
                <a:solidFill>
                  <a:schemeClr val="accent6">
                    <a:lumMod val="75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Spark</a:t>
            </a:r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 </a:t>
            </a:r>
          </a:p>
        </p:txBody>
      </p:sp>
      <p:sp>
        <p:nvSpPr>
          <p:cNvPr id="279" name="ZoneTexte 278">
            <a:extLst>
              <a:ext uri="{FF2B5EF4-FFF2-40B4-BE49-F238E27FC236}">
                <a16:creationId xmlns:a16="http://schemas.microsoft.com/office/drawing/2014/main" id="{F6E7AA79-9CD4-4076-A655-ABC32DAB3C5D}"/>
              </a:ext>
            </a:extLst>
          </p:cNvPr>
          <p:cNvSpPr txBox="1"/>
          <p:nvPr/>
        </p:nvSpPr>
        <p:spPr>
          <a:xfrm>
            <a:off x="748140" y="1739983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MapReduce</a:t>
            </a:r>
          </a:p>
        </p:txBody>
      </p:sp>
      <p:pic>
        <p:nvPicPr>
          <p:cNvPr id="280" name="Image 279">
            <a:extLst>
              <a:ext uri="{FF2B5EF4-FFF2-40B4-BE49-F238E27FC236}">
                <a16:creationId xmlns:a16="http://schemas.microsoft.com/office/drawing/2014/main" id="{C61E0511-A754-4B53-B35E-06C1FD952C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66" y="1750071"/>
            <a:ext cx="307279" cy="320639"/>
          </a:xfrm>
          <a:prstGeom prst="rect">
            <a:avLst/>
          </a:prstGeom>
        </p:spPr>
      </p:pic>
      <p:pic>
        <p:nvPicPr>
          <p:cNvPr id="281" name="Image 280">
            <a:extLst>
              <a:ext uri="{FF2B5EF4-FFF2-40B4-BE49-F238E27FC236}">
                <a16:creationId xmlns:a16="http://schemas.microsoft.com/office/drawing/2014/main" id="{8BFAE065-E4DD-462D-8329-F650118810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65" y="1739982"/>
            <a:ext cx="307279" cy="320638"/>
          </a:xfrm>
          <a:prstGeom prst="rect">
            <a:avLst/>
          </a:prstGeom>
        </p:spPr>
      </p:pic>
      <p:sp>
        <p:nvSpPr>
          <p:cNvPr id="282" name="ZoneTexte 281">
            <a:extLst>
              <a:ext uri="{FF2B5EF4-FFF2-40B4-BE49-F238E27FC236}">
                <a16:creationId xmlns:a16="http://schemas.microsoft.com/office/drawing/2014/main" id="{D9A44D44-1B66-4D38-AE6D-72561E1F914C}"/>
              </a:ext>
            </a:extLst>
          </p:cNvPr>
          <p:cNvSpPr txBox="1"/>
          <p:nvPr/>
        </p:nvSpPr>
        <p:spPr>
          <a:xfrm>
            <a:off x="489674" y="2540930"/>
            <a:ext cx="6194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Se déroule en quatre phases </a:t>
            </a:r>
          </a:p>
        </p:txBody>
      </p:sp>
      <p:sp>
        <p:nvSpPr>
          <p:cNvPr id="283" name="ZoneTexte 282">
            <a:extLst>
              <a:ext uri="{FF2B5EF4-FFF2-40B4-BE49-F238E27FC236}">
                <a16:creationId xmlns:a16="http://schemas.microsoft.com/office/drawing/2014/main" id="{8FC47EF9-B155-47AF-8835-099E66AFC180}"/>
              </a:ext>
            </a:extLst>
          </p:cNvPr>
          <p:cNvSpPr txBox="1"/>
          <p:nvPr/>
        </p:nvSpPr>
        <p:spPr>
          <a:xfrm>
            <a:off x="1200081" y="3141208"/>
            <a:ext cx="6194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Préparation de données</a:t>
            </a:r>
          </a:p>
        </p:txBody>
      </p:sp>
      <p:sp>
        <p:nvSpPr>
          <p:cNvPr id="284" name="ZoneTexte 283">
            <a:extLst>
              <a:ext uri="{FF2B5EF4-FFF2-40B4-BE49-F238E27FC236}">
                <a16:creationId xmlns:a16="http://schemas.microsoft.com/office/drawing/2014/main" id="{DECF399B-94B9-4AE6-B9FE-F3665F12BE70}"/>
              </a:ext>
            </a:extLst>
          </p:cNvPr>
          <p:cNvSpPr txBox="1"/>
          <p:nvPr/>
        </p:nvSpPr>
        <p:spPr>
          <a:xfrm>
            <a:off x="1214369" y="3484842"/>
            <a:ext cx="6194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Sélection</a:t>
            </a:r>
          </a:p>
        </p:txBody>
      </p:sp>
      <p:sp>
        <p:nvSpPr>
          <p:cNvPr id="285" name="ZoneTexte 284">
            <a:extLst>
              <a:ext uri="{FF2B5EF4-FFF2-40B4-BE49-F238E27FC236}">
                <a16:creationId xmlns:a16="http://schemas.microsoft.com/office/drawing/2014/main" id="{0BD40FBA-5F23-4478-A00B-BAF446278BC2}"/>
              </a:ext>
            </a:extLst>
          </p:cNvPr>
          <p:cNvSpPr txBox="1"/>
          <p:nvPr/>
        </p:nvSpPr>
        <p:spPr>
          <a:xfrm>
            <a:off x="1200081" y="3803543"/>
            <a:ext cx="6194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Mise à jour</a:t>
            </a:r>
          </a:p>
        </p:txBody>
      </p:sp>
      <p:pic>
        <p:nvPicPr>
          <p:cNvPr id="286" name="Image 285">
            <a:extLst>
              <a:ext uri="{FF2B5EF4-FFF2-40B4-BE49-F238E27FC236}">
                <a16:creationId xmlns:a16="http://schemas.microsoft.com/office/drawing/2014/main" id="{8F591DD0-65D5-4400-AE83-8963A2FE8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18" y="3156581"/>
            <a:ext cx="239752" cy="250176"/>
          </a:xfrm>
          <a:prstGeom prst="rect">
            <a:avLst/>
          </a:prstGeom>
        </p:spPr>
      </p:pic>
      <p:pic>
        <p:nvPicPr>
          <p:cNvPr id="287" name="Image 286">
            <a:extLst>
              <a:ext uri="{FF2B5EF4-FFF2-40B4-BE49-F238E27FC236}">
                <a16:creationId xmlns:a16="http://schemas.microsoft.com/office/drawing/2014/main" id="{8FF55F94-2479-4864-BACA-16BF527B7AD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62" y="3158167"/>
            <a:ext cx="239752" cy="250175"/>
          </a:xfrm>
          <a:prstGeom prst="rect">
            <a:avLst/>
          </a:prstGeom>
        </p:spPr>
      </p:pic>
      <p:pic>
        <p:nvPicPr>
          <p:cNvPr id="288" name="Image 287">
            <a:extLst>
              <a:ext uri="{FF2B5EF4-FFF2-40B4-BE49-F238E27FC236}">
                <a16:creationId xmlns:a16="http://schemas.microsoft.com/office/drawing/2014/main" id="{03B20F6A-D18B-46F2-84D9-2FE301E18F4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09" y="3810739"/>
            <a:ext cx="239752" cy="250176"/>
          </a:xfrm>
          <a:prstGeom prst="rect">
            <a:avLst/>
          </a:prstGeom>
        </p:spPr>
      </p:pic>
      <p:pic>
        <p:nvPicPr>
          <p:cNvPr id="289" name="Image 288">
            <a:extLst>
              <a:ext uri="{FF2B5EF4-FFF2-40B4-BE49-F238E27FC236}">
                <a16:creationId xmlns:a16="http://schemas.microsoft.com/office/drawing/2014/main" id="{DEF2F15E-9737-4E24-829D-694CC4B565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18" y="3482355"/>
            <a:ext cx="239752" cy="250175"/>
          </a:xfrm>
          <a:prstGeom prst="rect">
            <a:avLst/>
          </a:prstGeom>
        </p:spPr>
      </p:pic>
      <p:pic>
        <p:nvPicPr>
          <p:cNvPr id="290" name="Image 289">
            <a:extLst>
              <a:ext uri="{FF2B5EF4-FFF2-40B4-BE49-F238E27FC236}">
                <a16:creationId xmlns:a16="http://schemas.microsoft.com/office/drawing/2014/main" id="{E9C503E0-3FAF-47BF-BAFA-FF6D60A0731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1" y="4098820"/>
            <a:ext cx="239752" cy="250176"/>
          </a:xfrm>
          <a:prstGeom prst="rect">
            <a:avLst/>
          </a:prstGeom>
        </p:spPr>
      </p:pic>
      <p:pic>
        <p:nvPicPr>
          <p:cNvPr id="291" name="Image 290">
            <a:extLst>
              <a:ext uri="{FF2B5EF4-FFF2-40B4-BE49-F238E27FC236}">
                <a16:creationId xmlns:a16="http://schemas.microsoft.com/office/drawing/2014/main" id="{AA67AC0F-1B93-4E0F-BB48-D0F809980A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18" y="3807631"/>
            <a:ext cx="239752" cy="250175"/>
          </a:xfrm>
          <a:prstGeom prst="rect">
            <a:avLst/>
          </a:prstGeom>
        </p:spPr>
      </p:pic>
      <p:sp>
        <p:nvSpPr>
          <p:cNvPr id="292" name="ZoneTexte 291">
            <a:extLst>
              <a:ext uri="{FF2B5EF4-FFF2-40B4-BE49-F238E27FC236}">
                <a16:creationId xmlns:a16="http://schemas.microsoft.com/office/drawing/2014/main" id="{D4E7120D-16B7-4C7F-8E9B-DE24A0247304}"/>
              </a:ext>
            </a:extLst>
          </p:cNvPr>
          <p:cNvSpPr txBox="1"/>
          <p:nvPr/>
        </p:nvSpPr>
        <p:spPr>
          <a:xfrm>
            <a:off x="1191016" y="4100405"/>
            <a:ext cx="6194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Construction de l’arbre</a:t>
            </a:r>
          </a:p>
        </p:txBody>
      </p:sp>
      <p:pic>
        <p:nvPicPr>
          <p:cNvPr id="293" name="Image 292">
            <a:extLst>
              <a:ext uri="{FF2B5EF4-FFF2-40B4-BE49-F238E27FC236}">
                <a16:creationId xmlns:a16="http://schemas.microsoft.com/office/drawing/2014/main" id="{2A8D671D-6385-4C62-B4D9-4BA226990D8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18" y="3482354"/>
            <a:ext cx="239752" cy="250176"/>
          </a:xfrm>
          <a:prstGeom prst="rect">
            <a:avLst/>
          </a:prstGeom>
        </p:spPr>
      </p:pic>
      <p:pic>
        <p:nvPicPr>
          <p:cNvPr id="294" name="Image 293">
            <a:extLst>
              <a:ext uri="{FF2B5EF4-FFF2-40B4-BE49-F238E27FC236}">
                <a16:creationId xmlns:a16="http://schemas.microsoft.com/office/drawing/2014/main" id="{7CC4BDCE-08A6-4278-9F7C-3928F4118ED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59" y="4100405"/>
            <a:ext cx="239752" cy="250175"/>
          </a:xfrm>
          <a:prstGeom prst="rect">
            <a:avLst/>
          </a:prstGeom>
        </p:spPr>
      </p:pic>
      <p:pic>
        <p:nvPicPr>
          <p:cNvPr id="295" name="Image 294">
            <a:extLst>
              <a:ext uri="{FF2B5EF4-FFF2-40B4-BE49-F238E27FC236}">
                <a16:creationId xmlns:a16="http://schemas.microsoft.com/office/drawing/2014/main" id="{E0D5BCCA-D02D-4DAF-9500-4B36F49B763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34" y="2140934"/>
            <a:ext cx="307279" cy="266919"/>
          </a:xfrm>
          <a:prstGeom prst="rect">
            <a:avLst/>
          </a:prstGeom>
        </p:spPr>
      </p:pic>
      <p:sp>
        <p:nvSpPr>
          <p:cNvPr id="296" name="ZoneTexte 295">
            <a:extLst>
              <a:ext uri="{FF2B5EF4-FFF2-40B4-BE49-F238E27FC236}">
                <a16:creationId xmlns:a16="http://schemas.microsoft.com/office/drawing/2014/main" id="{2F702104-442E-4369-BF5E-0F01A20CB6A0}"/>
              </a:ext>
            </a:extLst>
          </p:cNvPr>
          <p:cNvSpPr txBox="1"/>
          <p:nvPr/>
        </p:nvSpPr>
        <p:spPr>
          <a:xfrm>
            <a:off x="751913" y="2167432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Spark</a:t>
            </a:r>
          </a:p>
        </p:txBody>
      </p:sp>
      <p:sp>
        <p:nvSpPr>
          <p:cNvPr id="297" name="ZoneTexte 296">
            <a:extLst>
              <a:ext uri="{FF2B5EF4-FFF2-40B4-BE49-F238E27FC236}">
                <a16:creationId xmlns:a16="http://schemas.microsoft.com/office/drawing/2014/main" id="{2A2B1BEB-777B-4BE1-8716-E836D236AA1C}"/>
              </a:ext>
            </a:extLst>
          </p:cNvPr>
          <p:cNvSpPr txBox="1"/>
          <p:nvPr/>
        </p:nvSpPr>
        <p:spPr>
          <a:xfrm>
            <a:off x="1252319" y="3162159"/>
            <a:ext cx="6194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Crée un RDD qui contiendra </a:t>
            </a:r>
          </a:p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une liste de couple (clé, valeur) </a:t>
            </a:r>
          </a:p>
        </p:txBody>
      </p:sp>
      <p:sp>
        <p:nvSpPr>
          <p:cNvPr id="298" name="ZoneTexte 297">
            <a:extLst>
              <a:ext uri="{FF2B5EF4-FFF2-40B4-BE49-F238E27FC236}">
                <a16:creationId xmlns:a16="http://schemas.microsoft.com/office/drawing/2014/main" id="{F368438F-4B6B-44DE-B944-A6BCDD8E163E}"/>
              </a:ext>
            </a:extLst>
          </p:cNvPr>
          <p:cNvSpPr txBox="1"/>
          <p:nvPr/>
        </p:nvSpPr>
        <p:spPr>
          <a:xfrm>
            <a:off x="1292666" y="3966231"/>
            <a:ext cx="360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Att + Val + Class, 1)</a:t>
            </a:r>
          </a:p>
        </p:txBody>
      </p:sp>
      <p:sp>
        <p:nvSpPr>
          <p:cNvPr id="299" name="ZoneTexte 298">
            <a:extLst>
              <a:ext uri="{FF2B5EF4-FFF2-40B4-BE49-F238E27FC236}">
                <a16:creationId xmlns:a16="http://schemas.microsoft.com/office/drawing/2014/main" id="{23763EAF-863B-4B93-A732-5CC435EF5118}"/>
              </a:ext>
            </a:extLst>
          </p:cNvPr>
          <p:cNvSpPr txBox="1"/>
          <p:nvPr/>
        </p:nvSpPr>
        <p:spPr>
          <a:xfrm>
            <a:off x="1186605" y="4366341"/>
            <a:ext cx="5443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Sélectionner l’attribut de division</a:t>
            </a:r>
          </a:p>
        </p:txBody>
      </p:sp>
      <p:pic>
        <p:nvPicPr>
          <p:cNvPr id="300" name="Image 299">
            <a:extLst>
              <a:ext uri="{FF2B5EF4-FFF2-40B4-BE49-F238E27FC236}">
                <a16:creationId xmlns:a16="http://schemas.microsoft.com/office/drawing/2014/main" id="{02B94A5C-1F3A-4EB1-843A-1278475FD8A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16" y="4323396"/>
            <a:ext cx="239752" cy="239752"/>
          </a:xfrm>
          <a:prstGeom prst="rect">
            <a:avLst/>
          </a:prstGeom>
        </p:spPr>
      </p:pic>
      <p:pic>
        <p:nvPicPr>
          <p:cNvPr id="301" name="Image 300">
            <a:extLst>
              <a:ext uri="{FF2B5EF4-FFF2-40B4-BE49-F238E27FC236}">
                <a16:creationId xmlns:a16="http://schemas.microsoft.com/office/drawing/2014/main" id="{4D5D1A57-6ECB-4D1A-A58B-F39C2CF5B8B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08" y="4327685"/>
            <a:ext cx="239752" cy="239752"/>
          </a:xfrm>
          <a:prstGeom prst="rect">
            <a:avLst/>
          </a:prstGeom>
        </p:spPr>
      </p:pic>
      <p:pic>
        <p:nvPicPr>
          <p:cNvPr id="302" name="Image 301">
            <a:extLst>
              <a:ext uri="{FF2B5EF4-FFF2-40B4-BE49-F238E27FC236}">
                <a16:creationId xmlns:a16="http://schemas.microsoft.com/office/drawing/2014/main" id="{9D0FB375-6D97-4B7B-8C26-33BE5ED8768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1" y="3171294"/>
            <a:ext cx="239752" cy="239752"/>
          </a:xfrm>
          <a:prstGeom prst="rect">
            <a:avLst/>
          </a:prstGeom>
        </p:spPr>
      </p:pic>
      <p:pic>
        <p:nvPicPr>
          <p:cNvPr id="303" name="Image 302">
            <a:extLst>
              <a:ext uri="{FF2B5EF4-FFF2-40B4-BE49-F238E27FC236}">
                <a16:creationId xmlns:a16="http://schemas.microsoft.com/office/drawing/2014/main" id="{39485142-E5EF-4706-A953-89949D23355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53" y="3171597"/>
            <a:ext cx="239752" cy="239752"/>
          </a:xfrm>
          <a:prstGeom prst="rect">
            <a:avLst/>
          </a:prstGeom>
        </p:spPr>
      </p:pic>
      <p:grpSp>
        <p:nvGrpSpPr>
          <p:cNvPr id="54" name="Groupe 53">
            <a:extLst>
              <a:ext uri="{FF2B5EF4-FFF2-40B4-BE49-F238E27FC236}">
                <a16:creationId xmlns:a16="http://schemas.microsoft.com/office/drawing/2014/main" id="{58A2C2A9-5713-48F1-9641-E3CCA338668F}"/>
              </a:ext>
            </a:extLst>
          </p:cNvPr>
          <p:cNvGrpSpPr/>
          <p:nvPr/>
        </p:nvGrpSpPr>
        <p:grpSpPr>
          <a:xfrm>
            <a:off x="248953" y="-36873"/>
            <a:ext cx="5516391" cy="1039649"/>
            <a:chOff x="248953" y="-36873"/>
            <a:chExt cx="5516391" cy="1039649"/>
          </a:xfrm>
        </p:grpSpPr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D0BA41CE-2955-41CE-B6E0-1D975437B0D9}"/>
                </a:ext>
              </a:extLst>
            </p:cNvPr>
            <p:cNvGrpSpPr/>
            <p:nvPr/>
          </p:nvGrpSpPr>
          <p:grpSpPr>
            <a:xfrm>
              <a:off x="4196831" y="-29631"/>
              <a:ext cx="1568513" cy="1031659"/>
              <a:chOff x="4196831" y="-29631"/>
              <a:chExt cx="1568513" cy="1031659"/>
            </a:xfrm>
          </p:grpSpPr>
          <p:grpSp>
            <p:nvGrpSpPr>
              <p:cNvPr id="59" name="Groupe 58">
                <a:extLst>
                  <a:ext uri="{FF2B5EF4-FFF2-40B4-BE49-F238E27FC236}">
                    <a16:creationId xmlns:a16="http://schemas.microsoft.com/office/drawing/2014/main" id="{C79661B8-6773-428F-BCE9-8FFFD7AD10C9}"/>
                  </a:ext>
                </a:extLst>
              </p:cNvPr>
              <p:cNvGrpSpPr/>
              <p:nvPr/>
            </p:nvGrpSpPr>
            <p:grpSpPr>
              <a:xfrm>
                <a:off x="4196831" y="-29631"/>
                <a:ext cx="1568513" cy="873061"/>
                <a:chOff x="4196831" y="-29631"/>
                <a:chExt cx="1568513" cy="873061"/>
              </a:xfrm>
            </p:grpSpPr>
            <p:sp>
              <p:nvSpPr>
                <p:cNvPr id="61" name="ZoneTexte 60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23272216-B504-4310-995F-0BE9168AE5A6}"/>
                    </a:ext>
                  </a:extLst>
                </p:cNvPr>
                <p:cNvSpPr txBox="1"/>
                <p:nvPr/>
              </p:nvSpPr>
              <p:spPr>
                <a:xfrm>
                  <a:off x="4196831" y="-29631"/>
                  <a:ext cx="90120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Introduction</a:t>
                  </a:r>
                </a:p>
              </p:txBody>
            </p:sp>
            <p:sp>
              <p:nvSpPr>
                <p:cNvPr id="62" name="ZoneTexte 61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F10DB593-EE93-4F76-82A6-FA7FFDADE3E6}"/>
                    </a:ext>
                  </a:extLst>
                </p:cNvPr>
                <p:cNvSpPr txBox="1"/>
                <p:nvPr/>
              </p:nvSpPr>
              <p:spPr>
                <a:xfrm>
                  <a:off x="4349572" y="137440"/>
                  <a:ext cx="138531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Passage au distribué</a:t>
                  </a:r>
                  <a:endParaRPr lang="fr-FR" sz="105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endParaRPr>
                </a:p>
              </p:txBody>
            </p:sp>
            <p:sp>
              <p:nvSpPr>
                <p:cNvPr id="63" name="ZoneTexte 62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85773B43-64C5-4FD3-8C7A-9A9028C45840}"/>
                    </a:ext>
                  </a:extLst>
                </p:cNvPr>
                <p:cNvSpPr txBox="1"/>
                <p:nvPr/>
              </p:nvSpPr>
              <p:spPr>
                <a:xfrm>
                  <a:off x="4349572" y="369217"/>
                  <a:ext cx="1415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Approches proposées</a:t>
                  </a:r>
                </a:p>
              </p:txBody>
            </p:sp>
            <p:sp>
              <p:nvSpPr>
                <p:cNvPr id="73" name="ZoneTexte 72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77F03752-C6A0-4339-B977-2B2BB8F0ABBC}"/>
                    </a:ext>
                  </a:extLst>
                </p:cNvPr>
                <p:cNvSpPr txBox="1"/>
                <p:nvPr/>
              </p:nvSpPr>
              <p:spPr>
                <a:xfrm>
                  <a:off x="4349572" y="597209"/>
                  <a:ext cx="9717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Comparaison</a:t>
                  </a:r>
                </a:p>
              </p:txBody>
            </p:sp>
          </p:grpSp>
          <p:sp>
            <p:nvSpPr>
              <p:cNvPr id="60" name="ZoneTexte 59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5950677D-4987-4D94-AAFE-3102D766D5E2}"/>
                  </a:ext>
                </a:extLst>
              </p:cNvPr>
              <p:cNvSpPr txBox="1"/>
              <p:nvPr/>
            </p:nvSpPr>
            <p:spPr>
              <a:xfrm>
                <a:off x="4217352" y="755807"/>
                <a:ext cx="8130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12750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Conclusion</a:t>
                </a:r>
              </a:p>
            </p:txBody>
          </p:sp>
        </p:grpSp>
        <p:sp>
          <p:nvSpPr>
            <p:cNvPr id="56" name="ZoneTexte 55">
              <a:hlinkClick r:id="rId18" action="ppaction://hlinksldjump"/>
              <a:extLst>
                <a:ext uri="{FF2B5EF4-FFF2-40B4-BE49-F238E27FC236}">
                  <a16:creationId xmlns:a16="http://schemas.microsoft.com/office/drawing/2014/main" id="{4B69E182-90A5-4F76-91A4-AD1EEAEFD80C}"/>
                </a:ext>
              </a:extLst>
            </p:cNvPr>
            <p:cNvSpPr txBox="1"/>
            <p:nvPr/>
          </p:nvSpPr>
          <p:spPr>
            <a:xfrm>
              <a:off x="266487" y="-36873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Big Data</a:t>
              </a:r>
            </a:p>
          </p:txBody>
        </p:sp>
        <p:sp>
          <p:nvSpPr>
            <p:cNvPr id="57" name="ZoneTexte 56">
              <a:hlinkClick r:id="rId19" action="ppaction://hlinksldjump"/>
              <a:extLst>
                <a:ext uri="{FF2B5EF4-FFF2-40B4-BE49-F238E27FC236}">
                  <a16:creationId xmlns:a16="http://schemas.microsoft.com/office/drawing/2014/main" id="{B3CFC16D-3F9D-406F-8F4A-ED02B83335C2}"/>
                </a:ext>
              </a:extLst>
            </p:cNvPr>
            <p:cNvSpPr txBox="1"/>
            <p:nvPr/>
          </p:nvSpPr>
          <p:spPr>
            <a:xfrm>
              <a:off x="266487" y="295479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</a:t>
              </a:r>
            </a:p>
          </p:txBody>
        </p:sp>
        <p:sp>
          <p:nvSpPr>
            <p:cNvPr id="58" name="ZoneTexte 57">
              <a:hlinkClick r:id="rId13" action="ppaction://hlinksldjump"/>
              <a:extLst>
                <a:ext uri="{FF2B5EF4-FFF2-40B4-BE49-F238E27FC236}">
                  <a16:creationId xmlns:a16="http://schemas.microsoft.com/office/drawing/2014/main" id="{0376D4D5-B846-46F5-B600-5D9896091014}"/>
                </a:ext>
              </a:extLst>
            </p:cNvPr>
            <p:cNvSpPr txBox="1"/>
            <p:nvPr/>
          </p:nvSpPr>
          <p:spPr>
            <a:xfrm>
              <a:off x="248953" y="633444"/>
              <a:ext cx="3990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 dans le Big Data</a:t>
              </a:r>
            </a:p>
          </p:txBody>
        </p:sp>
      </p:grpSp>
      <p:pic>
        <p:nvPicPr>
          <p:cNvPr id="75" name="Image 74">
            <a:extLst>
              <a:ext uri="{FF2B5EF4-FFF2-40B4-BE49-F238E27FC236}">
                <a16:creationId xmlns:a16="http://schemas.microsoft.com/office/drawing/2014/main" id="{90E53D7F-6538-47DD-BE97-2C198ACC631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76" name="Espace réservé du numéro de diapositive 3">
            <a:extLst>
              <a:ext uri="{FF2B5EF4-FFF2-40B4-BE49-F238E27FC236}">
                <a16:creationId xmlns:a16="http://schemas.microsoft.com/office/drawing/2014/main" id="{511328CF-529C-40DB-B0E0-EF39DD20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23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89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/>
      <p:bldP spid="278" grpId="1"/>
      <p:bldP spid="279" grpId="0"/>
      <p:bldP spid="279" grpId="1"/>
      <p:bldP spid="282" grpId="0"/>
      <p:bldP spid="282" grpId="1"/>
      <p:bldP spid="283" grpId="0"/>
      <p:bldP spid="283" grpId="1"/>
      <p:bldP spid="284" grpId="0"/>
      <p:bldP spid="284" grpId="1"/>
      <p:bldP spid="285" grpId="0"/>
      <p:bldP spid="285" grpId="1"/>
      <p:bldP spid="292" grpId="0"/>
      <p:bldP spid="292" grpId="1"/>
      <p:bldP spid="296" grpId="0"/>
      <p:bldP spid="296" grpId="1"/>
      <p:bldP spid="297" grpId="0"/>
      <p:bldP spid="297" grpId="1"/>
      <p:bldP spid="298" grpId="0"/>
      <p:bldP spid="298" grpId="1"/>
      <p:bldP spid="299" grpId="0"/>
      <p:bldP spid="29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B9296BB1-F35D-4032-A6D5-28BA26D65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88" y="1763041"/>
            <a:ext cx="6243024" cy="3331918"/>
          </a:xfrm>
          <a:prstGeom prst="rect">
            <a:avLst/>
          </a:prstGeom>
        </p:spPr>
      </p:pic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99D48C69-4AE0-4675-8C96-0A83B814BA15}"/>
              </a:ext>
            </a:extLst>
          </p:cNvPr>
          <p:cNvGrpSpPr/>
          <p:nvPr/>
        </p:nvGrpSpPr>
        <p:grpSpPr>
          <a:xfrm>
            <a:off x="1959318" y="1060055"/>
            <a:ext cx="5225364" cy="429912"/>
            <a:chOff x="1336687" y="1653304"/>
            <a:chExt cx="5225364" cy="429912"/>
          </a:xfrm>
        </p:grpSpPr>
        <p:grpSp>
          <p:nvGrpSpPr>
            <p:cNvPr id="111" name="Groupe 110">
              <a:extLst>
                <a:ext uri="{FF2B5EF4-FFF2-40B4-BE49-F238E27FC236}">
                  <a16:creationId xmlns:a16="http://schemas.microsoft.com/office/drawing/2014/main" id="{84010B07-331E-4DD6-8753-AE357BB8596D}"/>
                </a:ext>
              </a:extLst>
            </p:cNvPr>
            <p:cNvGrpSpPr/>
            <p:nvPr/>
          </p:nvGrpSpPr>
          <p:grpSpPr>
            <a:xfrm>
              <a:off x="1336687" y="1653304"/>
              <a:ext cx="1443709" cy="414477"/>
              <a:chOff x="5662192" y="2910474"/>
              <a:chExt cx="1443709" cy="414477"/>
            </a:xfrm>
          </p:grpSpPr>
          <p:pic>
            <p:nvPicPr>
              <p:cNvPr id="124" name="Image 123">
                <a:extLst>
                  <a:ext uri="{FF2B5EF4-FFF2-40B4-BE49-F238E27FC236}">
                    <a16:creationId xmlns:a16="http://schemas.microsoft.com/office/drawing/2014/main" id="{CE57EEAA-955A-42F6-8729-E704867B1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8428" y="2910474"/>
                <a:ext cx="1251435" cy="414383"/>
              </a:xfrm>
              <a:prstGeom prst="rect">
                <a:avLst/>
              </a:prstGeom>
            </p:spPr>
          </p:pic>
          <p:sp>
            <p:nvSpPr>
              <p:cNvPr id="125" name="ZoneTexte 124">
                <a:extLst>
                  <a:ext uri="{FF2B5EF4-FFF2-40B4-BE49-F238E27FC236}">
                    <a16:creationId xmlns:a16="http://schemas.microsoft.com/office/drawing/2014/main" id="{95B0E310-C9ED-4EC4-A0A0-408F58C5C79C}"/>
                  </a:ext>
                </a:extLst>
              </p:cNvPr>
              <p:cNvSpPr txBox="1"/>
              <p:nvPr/>
            </p:nvSpPr>
            <p:spPr>
              <a:xfrm>
                <a:off x="5662192" y="2955619"/>
                <a:ext cx="1443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59739E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C4.5</a:t>
                </a:r>
                <a:endParaRPr lang="fr-FR" sz="1200" b="1" dirty="0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grpSp>
          <p:nvGrpSpPr>
            <p:cNvPr id="112" name="Groupe 111">
              <a:extLst>
                <a:ext uri="{FF2B5EF4-FFF2-40B4-BE49-F238E27FC236}">
                  <a16:creationId xmlns:a16="http://schemas.microsoft.com/office/drawing/2014/main" id="{AFC7DE2A-998C-4548-B242-2C798611624E}"/>
                </a:ext>
              </a:extLst>
            </p:cNvPr>
            <p:cNvGrpSpPr/>
            <p:nvPr/>
          </p:nvGrpSpPr>
          <p:grpSpPr>
            <a:xfrm>
              <a:off x="2573168" y="1653304"/>
              <a:ext cx="1458403" cy="426648"/>
              <a:chOff x="4073849" y="2908002"/>
              <a:chExt cx="1458403" cy="426648"/>
            </a:xfrm>
          </p:grpSpPr>
          <p:pic>
            <p:nvPicPr>
              <p:cNvPr id="122" name="Image 121">
                <a:extLst>
                  <a:ext uri="{FF2B5EF4-FFF2-40B4-BE49-F238E27FC236}">
                    <a16:creationId xmlns:a16="http://schemas.microsoft.com/office/drawing/2014/main" id="{189CE7F4-6028-4731-91B6-0DDB02AA98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4002" y="2908002"/>
                <a:ext cx="1251438" cy="414383"/>
              </a:xfrm>
              <a:prstGeom prst="rect">
                <a:avLst/>
              </a:prstGeom>
            </p:spPr>
          </p:pic>
          <p:sp>
            <p:nvSpPr>
              <p:cNvPr id="123" name="ZoneTexte 122">
                <a:extLst>
                  <a:ext uri="{FF2B5EF4-FFF2-40B4-BE49-F238E27FC236}">
                    <a16:creationId xmlns:a16="http://schemas.microsoft.com/office/drawing/2014/main" id="{A9873B16-EF5F-4270-86B9-8099C21C99CB}"/>
                  </a:ext>
                </a:extLst>
              </p:cNvPr>
              <p:cNvSpPr txBox="1"/>
              <p:nvPr/>
            </p:nvSpPr>
            <p:spPr>
              <a:xfrm>
                <a:off x="4073849" y="2965318"/>
                <a:ext cx="1458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bg1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MRID 4</a:t>
                </a:r>
                <a:endParaRPr lang="fr-FR" sz="1200" b="1" dirty="0">
                  <a:solidFill>
                    <a:schemeClr val="bg1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grpSp>
          <p:nvGrpSpPr>
            <p:cNvPr id="113" name="Groupe 112">
              <a:extLst>
                <a:ext uri="{FF2B5EF4-FFF2-40B4-BE49-F238E27FC236}">
                  <a16:creationId xmlns:a16="http://schemas.microsoft.com/office/drawing/2014/main" id="{AE4D055C-D4FB-4BC5-921C-B9B9CB02C610}"/>
                </a:ext>
              </a:extLst>
            </p:cNvPr>
            <p:cNvGrpSpPr/>
            <p:nvPr/>
          </p:nvGrpSpPr>
          <p:grpSpPr>
            <a:xfrm>
              <a:off x="3876257" y="1656568"/>
              <a:ext cx="1429898" cy="414383"/>
              <a:chOff x="2568804" y="2908186"/>
              <a:chExt cx="1429898" cy="414383"/>
            </a:xfrm>
          </p:grpSpPr>
          <p:pic>
            <p:nvPicPr>
              <p:cNvPr id="120" name="Image 119">
                <a:extLst>
                  <a:ext uri="{FF2B5EF4-FFF2-40B4-BE49-F238E27FC236}">
                    <a16:creationId xmlns:a16="http://schemas.microsoft.com/office/drawing/2014/main" id="{321E3932-5993-4ABF-82B1-501F63018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3499" y="2908186"/>
                <a:ext cx="1251438" cy="414383"/>
              </a:xfrm>
              <a:prstGeom prst="rect">
                <a:avLst/>
              </a:prstGeom>
            </p:spPr>
          </p:pic>
          <p:sp>
            <p:nvSpPr>
              <p:cNvPr id="121" name="ZoneTexte 120">
                <a:extLst>
                  <a:ext uri="{FF2B5EF4-FFF2-40B4-BE49-F238E27FC236}">
                    <a16:creationId xmlns:a16="http://schemas.microsoft.com/office/drawing/2014/main" id="{3EEE7A03-8FFF-47BC-B6F9-53124ED97EC8}"/>
                  </a:ext>
                </a:extLst>
              </p:cNvPr>
              <p:cNvSpPr txBox="1"/>
              <p:nvPr/>
            </p:nvSpPr>
            <p:spPr>
              <a:xfrm>
                <a:off x="2568804" y="2943632"/>
                <a:ext cx="1429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59739E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MReC4.5</a:t>
                </a:r>
                <a:endParaRPr lang="fr-FR" sz="1200" b="1" dirty="0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grpSp>
          <p:nvGrpSpPr>
            <p:cNvPr id="114" name="Groupe 113">
              <a:extLst>
                <a:ext uri="{FF2B5EF4-FFF2-40B4-BE49-F238E27FC236}">
                  <a16:creationId xmlns:a16="http://schemas.microsoft.com/office/drawing/2014/main" id="{D91A2945-0158-43A8-9CE9-A519A9BE4EEB}"/>
                </a:ext>
              </a:extLst>
            </p:cNvPr>
            <p:cNvGrpSpPr/>
            <p:nvPr/>
          </p:nvGrpSpPr>
          <p:grpSpPr>
            <a:xfrm>
              <a:off x="5103648" y="1656568"/>
              <a:ext cx="1458403" cy="426648"/>
              <a:chOff x="4073849" y="2908002"/>
              <a:chExt cx="1458403" cy="426648"/>
            </a:xfrm>
          </p:grpSpPr>
          <p:pic>
            <p:nvPicPr>
              <p:cNvPr id="118" name="Image 117">
                <a:extLst>
                  <a:ext uri="{FF2B5EF4-FFF2-40B4-BE49-F238E27FC236}">
                    <a16:creationId xmlns:a16="http://schemas.microsoft.com/office/drawing/2014/main" id="{35944482-9406-4084-9B9A-A77E6A620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4002" y="2908002"/>
                <a:ext cx="1251438" cy="414384"/>
              </a:xfrm>
              <a:prstGeom prst="rect">
                <a:avLst/>
              </a:prstGeom>
            </p:spPr>
          </p:pic>
          <p:sp>
            <p:nvSpPr>
              <p:cNvPr id="119" name="ZoneTexte 118">
                <a:extLst>
                  <a:ext uri="{FF2B5EF4-FFF2-40B4-BE49-F238E27FC236}">
                    <a16:creationId xmlns:a16="http://schemas.microsoft.com/office/drawing/2014/main" id="{5ABAF107-8393-460A-BDCC-58FAB0F0A594}"/>
                  </a:ext>
                </a:extLst>
              </p:cNvPr>
              <p:cNvSpPr txBox="1"/>
              <p:nvPr/>
            </p:nvSpPr>
            <p:spPr>
              <a:xfrm>
                <a:off x="4073849" y="2965318"/>
                <a:ext cx="1458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59739E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VFDT</a:t>
                </a:r>
                <a:endParaRPr lang="fr-FR" sz="1200" b="1" dirty="0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</p:grpSp>
      <p:pic>
        <p:nvPicPr>
          <p:cNvPr id="243" name="Image 242">
            <a:extLst>
              <a:ext uri="{FF2B5EF4-FFF2-40B4-BE49-F238E27FC236}">
                <a16:creationId xmlns:a16="http://schemas.microsoft.com/office/drawing/2014/main" id="{C6370108-78C7-41FE-B4EA-307DAAB8DD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18" y="2276872"/>
            <a:ext cx="307279" cy="320639"/>
          </a:xfrm>
          <a:prstGeom prst="rect">
            <a:avLst/>
          </a:prstGeom>
        </p:spPr>
      </p:pic>
      <p:sp>
        <p:nvSpPr>
          <p:cNvPr id="244" name="ZoneTexte 243">
            <a:extLst>
              <a:ext uri="{FF2B5EF4-FFF2-40B4-BE49-F238E27FC236}">
                <a16:creationId xmlns:a16="http://schemas.microsoft.com/office/drawing/2014/main" id="{E461F6FE-DD1C-419A-89CF-507A712AE18D}"/>
              </a:ext>
            </a:extLst>
          </p:cNvPr>
          <p:cNvSpPr txBox="1"/>
          <p:nvPr/>
        </p:nvSpPr>
        <p:spPr>
          <a:xfrm>
            <a:off x="2104686" y="2297970"/>
            <a:ext cx="2518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Se base sur ID3</a:t>
            </a:r>
          </a:p>
        </p:txBody>
      </p:sp>
      <p:pic>
        <p:nvPicPr>
          <p:cNvPr id="245" name="Image 244">
            <a:extLst>
              <a:ext uri="{FF2B5EF4-FFF2-40B4-BE49-F238E27FC236}">
                <a16:creationId xmlns:a16="http://schemas.microsoft.com/office/drawing/2014/main" id="{0E858C3C-C7BC-4319-BB0C-676084EED6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17" y="2800072"/>
            <a:ext cx="307279" cy="320639"/>
          </a:xfrm>
          <a:prstGeom prst="rect">
            <a:avLst/>
          </a:prstGeom>
        </p:spPr>
      </p:pic>
      <p:sp>
        <p:nvSpPr>
          <p:cNvPr id="246" name="ZoneTexte 245">
            <a:extLst>
              <a:ext uri="{FF2B5EF4-FFF2-40B4-BE49-F238E27FC236}">
                <a16:creationId xmlns:a16="http://schemas.microsoft.com/office/drawing/2014/main" id="{E5EC8AAD-FAC4-41F8-A427-41A0017B95D2}"/>
              </a:ext>
            </a:extLst>
          </p:cNvPr>
          <p:cNvSpPr txBox="1"/>
          <p:nvPr/>
        </p:nvSpPr>
        <p:spPr>
          <a:xfrm>
            <a:off x="2104685" y="2833226"/>
            <a:ext cx="4155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Utilise le Rapport de Gain </a:t>
            </a:r>
          </a:p>
        </p:txBody>
      </p:sp>
      <p:pic>
        <p:nvPicPr>
          <p:cNvPr id="250" name="Image 249">
            <a:extLst>
              <a:ext uri="{FF2B5EF4-FFF2-40B4-BE49-F238E27FC236}">
                <a16:creationId xmlns:a16="http://schemas.microsoft.com/office/drawing/2014/main" id="{538707B2-7391-44E0-8FDE-58204A2D40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17" y="2275102"/>
            <a:ext cx="307279" cy="320638"/>
          </a:xfrm>
          <a:prstGeom prst="rect">
            <a:avLst/>
          </a:prstGeom>
        </p:spPr>
      </p:pic>
      <p:pic>
        <p:nvPicPr>
          <p:cNvPr id="251" name="Image 250">
            <a:extLst>
              <a:ext uri="{FF2B5EF4-FFF2-40B4-BE49-F238E27FC236}">
                <a16:creationId xmlns:a16="http://schemas.microsoft.com/office/drawing/2014/main" id="{F13BE668-0709-4886-96E1-4A0AA629C8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67" y="2797755"/>
            <a:ext cx="307279" cy="320638"/>
          </a:xfrm>
          <a:prstGeom prst="rect">
            <a:avLst/>
          </a:prstGeom>
        </p:spPr>
      </p:pic>
      <p:sp>
        <p:nvSpPr>
          <p:cNvPr id="252" name="ZoneTexte 251">
            <a:extLst>
              <a:ext uri="{FF2B5EF4-FFF2-40B4-BE49-F238E27FC236}">
                <a16:creationId xmlns:a16="http://schemas.microsoft.com/office/drawing/2014/main" id="{5FEDD7C2-F096-4A71-957D-2D2099DE22BC}"/>
              </a:ext>
            </a:extLst>
          </p:cNvPr>
          <p:cNvSpPr txBox="1"/>
          <p:nvPr/>
        </p:nvSpPr>
        <p:spPr>
          <a:xfrm>
            <a:off x="6003607" y="2836388"/>
            <a:ext cx="267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(</a:t>
            </a:r>
            <a:r>
              <a:rPr lang="fr-FR" sz="2400" b="1" dirty="0">
                <a:solidFill>
                  <a:srgbClr val="59739E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critère de C4.5</a:t>
            </a:r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0DF66F4-1A68-41A7-A405-52A0D507DF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96" y="3105003"/>
            <a:ext cx="6089916" cy="125273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09E8973-2159-4517-82C9-CEA122C5298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79" y="4133446"/>
            <a:ext cx="392796" cy="448573"/>
          </a:xfrm>
          <a:prstGeom prst="rect">
            <a:avLst/>
          </a:prstGeom>
        </p:spPr>
      </p:pic>
      <p:sp>
        <p:nvSpPr>
          <p:cNvPr id="257" name="ZoneTexte 256">
            <a:extLst>
              <a:ext uri="{FF2B5EF4-FFF2-40B4-BE49-F238E27FC236}">
                <a16:creationId xmlns:a16="http://schemas.microsoft.com/office/drawing/2014/main" id="{E41277FC-943C-494C-9FC4-EE3347739470}"/>
              </a:ext>
            </a:extLst>
          </p:cNvPr>
          <p:cNvSpPr txBox="1"/>
          <p:nvPr/>
        </p:nvSpPr>
        <p:spPr>
          <a:xfrm>
            <a:off x="974267" y="1730982"/>
            <a:ext cx="5938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Implémenté sous </a:t>
            </a:r>
            <a:r>
              <a:rPr lang="fr-FR" sz="2400" b="1" dirty="0">
                <a:solidFill>
                  <a:srgbClr val="59739E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MapReduce</a:t>
            </a:r>
            <a:endParaRPr lang="fr-FR" sz="24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58" name="ZoneTexte 257">
            <a:extLst>
              <a:ext uri="{FF2B5EF4-FFF2-40B4-BE49-F238E27FC236}">
                <a16:creationId xmlns:a16="http://schemas.microsoft.com/office/drawing/2014/main" id="{133F6166-472D-42D4-A215-62F40AE6B693}"/>
              </a:ext>
            </a:extLst>
          </p:cNvPr>
          <p:cNvSpPr txBox="1"/>
          <p:nvPr/>
        </p:nvSpPr>
        <p:spPr>
          <a:xfrm>
            <a:off x="1702584" y="4197508"/>
            <a:ext cx="4701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Allège le calcule des constantes </a:t>
            </a:r>
          </a:p>
        </p:txBody>
      </p:sp>
      <p:pic>
        <p:nvPicPr>
          <p:cNvPr id="259" name="Image 258">
            <a:extLst>
              <a:ext uri="{FF2B5EF4-FFF2-40B4-BE49-F238E27FC236}">
                <a16:creationId xmlns:a16="http://schemas.microsoft.com/office/drawing/2014/main" id="{CBEF66F2-9AE5-4479-B0B4-91D4D07129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79" y="4704095"/>
            <a:ext cx="392796" cy="448573"/>
          </a:xfrm>
          <a:prstGeom prst="rect">
            <a:avLst/>
          </a:prstGeom>
        </p:spPr>
      </p:pic>
      <p:sp>
        <p:nvSpPr>
          <p:cNvPr id="260" name="ZoneTexte 259">
            <a:extLst>
              <a:ext uri="{FF2B5EF4-FFF2-40B4-BE49-F238E27FC236}">
                <a16:creationId xmlns:a16="http://schemas.microsoft.com/office/drawing/2014/main" id="{27DF286D-2A52-49F5-B4D8-07B405260FF5}"/>
              </a:ext>
            </a:extLst>
          </p:cNvPr>
          <p:cNvSpPr txBox="1"/>
          <p:nvPr/>
        </p:nvSpPr>
        <p:spPr>
          <a:xfrm>
            <a:off x="1702583" y="4768157"/>
            <a:ext cx="6685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Utilise un seuil d’homogénéité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E2D1EAF9-30BD-496A-B29C-647F4FF985BB}"/>
              </a:ext>
            </a:extLst>
          </p:cNvPr>
          <p:cNvGrpSpPr/>
          <p:nvPr/>
        </p:nvGrpSpPr>
        <p:grpSpPr>
          <a:xfrm>
            <a:off x="2352660" y="5085184"/>
            <a:ext cx="6379828" cy="1365216"/>
            <a:chOff x="3056871" y="5119027"/>
            <a:chExt cx="6379828" cy="1365216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6A8D7720-1C73-4CC8-813E-F31E638E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71" y="5452637"/>
              <a:ext cx="5014960" cy="1031606"/>
            </a:xfrm>
            <a:prstGeom prst="rect">
              <a:avLst/>
            </a:prstGeom>
          </p:spPr>
        </p:pic>
        <p:sp>
          <p:nvSpPr>
            <p:cNvPr id="261" name="ZoneTexte 260">
              <a:extLst>
                <a:ext uri="{FF2B5EF4-FFF2-40B4-BE49-F238E27FC236}">
                  <a16:creationId xmlns:a16="http://schemas.microsoft.com/office/drawing/2014/main" id="{435D5937-548F-4261-A29F-7718189A8CF9}"/>
                </a:ext>
              </a:extLst>
            </p:cNvPr>
            <p:cNvSpPr txBox="1"/>
            <p:nvPr/>
          </p:nvSpPr>
          <p:spPr>
            <a:xfrm>
              <a:off x="5599452" y="5119027"/>
              <a:ext cx="1320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Seuil %</a:t>
              </a:r>
            </a:p>
          </p:txBody>
        </p:sp>
        <p:sp>
          <p:nvSpPr>
            <p:cNvPr id="262" name="ZoneTexte 261">
              <a:extLst>
                <a:ext uri="{FF2B5EF4-FFF2-40B4-BE49-F238E27FC236}">
                  <a16:creationId xmlns:a16="http://schemas.microsoft.com/office/drawing/2014/main" id="{7FAF9C54-80A8-4956-85E2-A3AA76B70792}"/>
                </a:ext>
              </a:extLst>
            </p:cNvPr>
            <p:cNvSpPr txBox="1"/>
            <p:nvPr/>
          </p:nvSpPr>
          <p:spPr>
            <a:xfrm>
              <a:off x="8115965" y="5580692"/>
              <a:ext cx="1320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100 %</a:t>
              </a:r>
            </a:p>
          </p:txBody>
        </p:sp>
      </p:grpSp>
      <p:sp>
        <p:nvSpPr>
          <p:cNvPr id="263" name="ZoneTexte 262">
            <a:extLst>
              <a:ext uri="{FF2B5EF4-FFF2-40B4-BE49-F238E27FC236}">
                <a16:creationId xmlns:a16="http://schemas.microsoft.com/office/drawing/2014/main" id="{41DC073D-4693-40DA-82BC-D641FCDFCF27}"/>
              </a:ext>
            </a:extLst>
          </p:cNvPr>
          <p:cNvSpPr txBox="1"/>
          <p:nvPr/>
        </p:nvSpPr>
        <p:spPr>
          <a:xfrm>
            <a:off x="1648159" y="5812436"/>
            <a:ext cx="1320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Calcule</a:t>
            </a:r>
          </a:p>
        </p:txBody>
      </p:sp>
      <p:sp>
        <p:nvSpPr>
          <p:cNvPr id="264" name="ZoneTexte 263">
            <a:extLst>
              <a:ext uri="{FF2B5EF4-FFF2-40B4-BE49-F238E27FC236}">
                <a16:creationId xmlns:a16="http://schemas.microsoft.com/office/drawing/2014/main" id="{9B907C16-A3AF-4D7D-9FCA-CED58AEAAB4A}"/>
              </a:ext>
            </a:extLst>
          </p:cNvPr>
          <p:cNvSpPr txBox="1"/>
          <p:nvPr/>
        </p:nvSpPr>
        <p:spPr>
          <a:xfrm>
            <a:off x="5094176" y="5760838"/>
            <a:ext cx="1320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59739E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Feuille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3E5FAFBF-0C32-4D79-9647-56F94B5C4055}"/>
              </a:ext>
            </a:extLst>
          </p:cNvPr>
          <p:cNvGrpSpPr/>
          <p:nvPr/>
        </p:nvGrpSpPr>
        <p:grpSpPr>
          <a:xfrm>
            <a:off x="248953" y="-36873"/>
            <a:ext cx="5516391" cy="1039649"/>
            <a:chOff x="248953" y="-36873"/>
            <a:chExt cx="5516391" cy="1039649"/>
          </a:xfrm>
        </p:grpSpPr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E41F2526-2CC9-459C-BC2F-B87A9343EBCD}"/>
                </a:ext>
              </a:extLst>
            </p:cNvPr>
            <p:cNvGrpSpPr/>
            <p:nvPr/>
          </p:nvGrpSpPr>
          <p:grpSpPr>
            <a:xfrm>
              <a:off x="4196831" y="-29631"/>
              <a:ext cx="1568513" cy="1031659"/>
              <a:chOff x="4196831" y="-29631"/>
              <a:chExt cx="1568513" cy="1031659"/>
            </a:xfrm>
          </p:grpSpPr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0A3111E8-54CA-40DB-9CE0-B1F89F21E7E4}"/>
                  </a:ext>
                </a:extLst>
              </p:cNvPr>
              <p:cNvGrpSpPr/>
              <p:nvPr/>
            </p:nvGrpSpPr>
            <p:grpSpPr>
              <a:xfrm>
                <a:off x="4196831" y="-29631"/>
                <a:ext cx="1568513" cy="873061"/>
                <a:chOff x="4196831" y="-29631"/>
                <a:chExt cx="1568513" cy="873061"/>
              </a:xfrm>
            </p:grpSpPr>
            <p:sp>
              <p:nvSpPr>
                <p:cNvPr id="53" name="ZoneTexte 52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CC024078-33ED-49FC-B3BE-5AD3DAE20EC1}"/>
                    </a:ext>
                  </a:extLst>
                </p:cNvPr>
                <p:cNvSpPr txBox="1"/>
                <p:nvPr/>
              </p:nvSpPr>
              <p:spPr>
                <a:xfrm>
                  <a:off x="4196831" y="-29631"/>
                  <a:ext cx="90120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Introduction</a:t>
                  </a:r>
                </a:p>
              </p:txBody>
            </p:sp>
            <p:sp>
              <p:nvSpPr>
                <p:cNvPr id="54" name="ZoneTexte 53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3337F56C-73C7-4F60-BD1E-3F6421E42E74}"/>
                    </a:ext>
                  </a:extLst>
                </p:cNvPr>
                <p:cNvSpPr txBox="1"/>
                <p:nvPr/>
              </p:nvSpPr>
              <p:spPr>
                <a:xfrm>
                  <a:off x="4349572" y="137440"/>
                  <a:ext cx="138531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Passage au distribué</a:t>
                  </a:r>
                  <a:endParaRPr lang="fr-FR" sz="105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endParaRPr>
                </a:p>
              </p:txBody>
            </p:sp>
            <p:sp>
              <p:nvSpPr>
                <p:cNvPr id="55" name="ZoneTexte 54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103C1DC4-B758-474B-AF19-81C0864EF4DB}"/>
                    </a:ext>
                  </a:extLst>
                </p:cNvPr>
                <p:cNvSpPr txBox="1"/>
                <p:nvPr/>
              </p:nvSpPr>
              <p:spPr>
                <a:xfrm>
                  <a:off x="4349572" y="369217"/>
                  <a:ext cx="1415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Approches proposées</a:t>
                  </a:r>
                </a:p>
              </p:txBody>
            </p:sp>
            <p:sp>
              <p:nvSpPr>
                <p:cNvPr id="56" name="ZoneTexte 55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465D495D-BB60-475D-960A-61598F581FB1}"/>
                    </a:ext>
                  </a:extLst>
                </p:cNvPr>
                <p:cNvSpPr txBox="1"/>
                <p:nvPr/>
              </p:nvSpPr>
              <p:spPr>
                <a:xfrm>
                  <a:off x="4349572" y="597209"/>
                  <a:ext cx="9717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Comparaison</a:t>
                  </a:r>
                </a:p>
              </p:txBody>
            </p:sp>
          </p:grpSp>
          <p:sp>
            <p:nvSpPr>
              <p:cNvPr id="52" name="ZoneTexte 5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66EC7072-40EA-485E-B686-7EFF8D924A02}"/>
                  </a:ext>
                </a:extLst>
              </p:cNvPr>
              <p:cNvSpPr txBox="1"/>
              <p:nvPr/>
            </p:nvSpPr>
            <p:spPr>
              <a:xfrm>
                <a:off x="4217352" y="755807"/>
                <a:ext cx="8130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12750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Conclusion</a:t>
                </a:r>
              </a:p>
            </p:txBody>
          </p:sp>
        </p:grpSp>
        <p:sp>
          <p:nvSpPr>
            <p:cNvPr id="48" name="ZoneTexte 47">
              <a:hlinkClick r:id="rId16" action="ppaction://hlinksldjump"/>
              <a:extLst>
                <a:ext uri="{FF2B5EF4-FFF2-40B4-BE49-F238E27FC236}">
                  <a16:creationId xmlns:a16="http://schemas.microsoft.com/office/drawing/2014/main" id="{DC753995-6157-49EE-BFFC-9D8AF2418C0B}"/>
                </a:ext>
              </a:extLst>
            </p:cNvPr>
            <p:cNvSpPr txBox="1"/>
            <p:nvPr/>
          </p:nvSpPr>
          <p:spPr>
            <a:xfrm>
              <a:off x="266487" y="-36873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Big Data</a:t>
              </a:r>
            </a:p>
          </p:txBody>
        </p:sp>
        <p:sp>
          <p:nvSpPr>
            <p:cNvPr id="49" name="ZoneTexte 48">
              <a:hlinkClick r:id="rId17" action="ppaction://hlinksldjump"/>
              <a:extLst>
                <a:ext uri="{FF2B5EF4-FFF2-40B4-BE49-F238E27FC236}">
                  <a16:creationId xmlns:a16="http://schemas.microsoft.com/office/drawing/2014/main" id="{D797D883-8E32-4973-BFC1-74E9DDECB35C}"/>
                </a:ext>
              </a:extLst>
            </p:cNvPr>
            <p:cNvSpPr txBox="1"/>
            <p:nvPr/>
          </p:nvSpPr>
          <p:spPr>
            <a:xfrm>
              <a:off x="266487" y="295479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</a:t>
              </a:r>
            </a:p>
          </p:txBody>
        </p:sp>
        <p:sp>
          <p:nvSpPr>
            <p:cNvPr id="50" name="ZoneTexte 49">
              <a:hlinkClick r:id="rId11" action="ppaction://hlinksldjump"/>
              <a:extLst>
                <a:ext uri="{FF2B5EF4-FFF2-40B4-BE49-F238E27FC236}">
                  <a16:creationId xmlns:a16="http://schemas.microsoft.com/office/drawing/2014/main" id="{000F378C-3442-4CB4-BC3D-04D857404B36}"/>
                </a:ext>
              </a:extLst>
            </p:cNvPr>
            <p:cNvSpPr txBox="1"/>
            <p:nvPr/>
          </p:nvSpPr>
          <p:spPr>
            <a:xfrm>
              <a:off x="248953" y="633444"/>
              <a:ext cx="3990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 dans le Big Data</a:t>
              </a:r>
            </a:p>
          </p:txBody>
        </p:sp>
      </p:grpSp>
      <p:pic>
        <p:nvPicPr>
          <p:cNvPr id="58" name="Image 57">
            <a:extLst>
              <a:ext uri="{FF2B5EF4-FFF2-40B4-BE49-F238E27FC236}">
                <a16:creationId xmlns:a16="http://schemas.microsoft.com/office/drawing/2014/main" id="{D4C1D775-B666-4654-822C-F95F6ABAFD6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59" name="Espace réservé du numéro de diapositive 3">
            <a:extLst>
              <a:ext uri="{FF2B5EF4-FFF2-40B4-BE49-F238E27FC236}">
                <a16:creationId xmlns:a16="http://schemas.microsoft.com/office/drawing/2014/main" id="{E7E7B1A8-97A3-43C4-B01C-1A14D8D2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24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66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7 L 0.35504 0.0011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4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246" grpId="0"/>
      <p:bldP spid="252" grpId="0"/>
      <p:bldP spid="252" grpId="1"/>
      <p:bldP spid="257" grpId="0"/>
      <p:bldP spid="258" grpId="0"/>
      <p:bldP spid="258" grpId="1"/>
      <p:bldP spid="260" grpId="0"/>
      <p:bldP spid="260" grpId="1"/>
      <p:bldP spid="263" grpId="0"/>
      <p:bldP spid="263" grpId="1"/>
      <p:bldP spid="263" grpId="2"/>
      <p:bldP spid="263" grpId="3"/>
      <p:bldP spid="264" grpId="0"/>
      <p:bldP spid="26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CE32ADEB-8A50-481C-B9DE-C9333375DBEA}"/>
              </a:ext>
            </a:extLst>
          </p:cNvPr>
          <p:cNvGrpSpPr/>
          <p:nvPr/>
        </p:nvGrpSpPr>
        <p:grpSpPr>
          <a:xfrm>
            <a:off x="1959318" y="1066583"/>
            <a:ext cx="5225364" cy="429912"/>
            <a:chOff x="1351845" y="2216925"/>
            <a:chExt cx="5225364" cy="429912"/>
          </a:xfrm>
        </p:grpSpPr>
        <p:grpSp>
          <p:nvGrpSpPr>
            <p:cNvPr id="111" name="Groupe 110">
              <a:extLst>
                <a:ext uri="{FF2B5EF4-FFF2-40B4-BE49-F238E27FC236}">
                  <a16:creationId xmlns:a16="http://schemas.microsoft.com/office/drawing/2014/main" id="{4E00D870-15CE-4D11-BD60-8C8EC098D4BA}"/>
                </a:ext>
              </a:extLst>
            </p:cNvPr>
            <p:cNvGrpSpPr/>
            <p:nvPr/>
          </p:nvGrpSpPr>
          <p:grpSpPr>
            <a:xfrm>
              <a:off x="1351845" y="2216925"/>
              <a:ext cx="1443709" cy="414477"/>
              <a:chOff x="5662192" y="2910474"/>
              <a:chExt cx="1443709" cy="414477"/>
            </a:xfrm>
          </p:grpSpPr>
          <p:pic>
            <p:nvPicPr>
              <p:cNvPr id="124" name="Image 123">
                <a:extLst>
                  <a:ext uri="{FF2B5EF4-FFF2-40B4-BE49-F238E27FC236}">
                    <a16:creationId xmlns:a16="http://schemas.microsoft.com/office/drawing/2014/main" id="{21E37075-EF9B-4FA6-BBD4-3ACA9828A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8428" y="2910474"/>
                <a:ext cx="1251435" cy="414383"/>
              </a:xfrm>
              <a:prstGeom prst="rect">
                <a:avLst/>
              </a:prstGeom>
            </p:spPr>
          </p:pic>
          <p:sp>
            <p:nvSpPr>
              <p:cNvPr id="125" name="ZoneTexte 124">
                <a:extLst>
                  <a:ext uri="{FF2B5EF4-FFF2-40B4-BE49-F238E27FC236}">
                    <a16:creationId xmlns:a16="http://schemas.microsoft.com/office/drawing/2014/main" id="{BBFAD359-663E-4FB3-9EA5-BE38E980DF78}"/>
                  </a:ext>
                </a:extLst>
              </p:cNvPr>
              <p:cNvSpPr txBox="1"/>
              <p:nvPr/>
            </p:nvSpPr>
            <p:spPr>
              <a:xfrm>
                <a:off x="5662192" y="2955619"/>
                <a:ext cx="1443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59739E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C4.5</a:t>
                </a:r>
                <a:endParaRPr lang="fr-FR" sz="1200" b="1" dirty="0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grpSp>
          <p:nvGrpSpPr>
            <p:cNvPr id="112" name="Groupe 111">
              <a:extLst>
                <a:ext uri="{FF2B5EF4-FFF2-40B4-BE49-F238E27FC236}">
                  <a16:creationId xmlns:a16="http://schemas.microsoft.com/office/drawing/2014/main" id="{091F4DF0-899D-47C9-B7E0-52728AFF18D2}"/>
                </a:ext>
              </a:extLst>
            </p:cNvPr>
            <p:cNvGrpSpPr/>
            <p:nvPr/>
          </p:nvGrpSpPr>
          <p:grpSpPr>
            <a:xfrm>
              <a:off x="2588326" y="2216925"/>
              <a:ext cx="1458403" cy="426648"/>
              <a:chOff x="4073849" y="2908002"/>
              <a:chExt cx="1458403" cy="426648"/>
            </a:xfrm>
          </p:grpSpPr>
          <p:pic>
            <p:nvPicPr>
              <p:cNvPr id="122" name="Image 121">
                <a:extLst>
                  <a:ext uri="{FF2B5EF4-FFF2-40B4-BE49-F238E27FC236}">
                    <a16:creationId xmlns:a16="http://schemas.microsoft.com/office/drawing/2014/main" id="{EA783F94-3D13-4EA1-80CC-41887893A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4003" y="2908002"/>
                <a:ext cx="1251435" cy="414383"/>
              </a:xfrm>
              <a:prstGeom prst="rect">
                <a:avLst/>
              </a:prstGeom>
            </p:spPr>
          </p:pic>
          <p:sp>
            <p:nvSpPr>
              <p:cNvPr id="123" name="ZoneTexte 122">
                <a:extLst>
                  <a:ext uri="{FF2B5EF4-FFF2-40B4-BE49-F238E27FC236}">
                    <a16:creationId xmlns:a16="http://schemas.microsoft.com/office/drawing/2014/main" id="{3D85B6B0-BC94-4FD7-8F45-5A235201D75E}"/>
                  </a:ext>
                </a:extLst>
              </p:cNvPr>
              <p:cNvSpPr txBox="1"/>
              <p:nvPr/>
            </p:nvSpPr>
            <p:spPr>
              <a:xfrm>
                <a:off x="4073849" y="2965318"/>
                <a:ext cx="1458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59739E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MRID 4</a:t>
                </a:r>
                <a:endParaRPr lang="fr-FR" sz="1200" b="1" dirty="0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grpSp>
          <p:nvGrpSpPr>
            <p:cNvPr id="113" name="Groupe 112">
              <a:extLst>
                <a:ext uri="{FF2B5EF4-FFF2-40B4-BE49-F238E27FC236}">
                  <a16:creationId xmlns:a16="http://schemas.microsoft.com/office/drawing/2014/main" id="{7EE3B13C-B50E-423B-95D3-680B5D929F30}"/>
                </a:ext>
              </a:extLst>
            </p:cNvPr>
            <p:cNvGrpSpPr/>
            <p:nvPr/>
          </p:nvGrpSpPr>
          <p:grpSpPr>
            <a:xfrm>
              <a:off x="3891415" y="2220189"/>
              <a:ext cx="1429898" cy="414383"/>
              <a:chOff x="2568804" y="2908186"/>
              <a:chExt cx="1429898" cy="414383"/>
            </a:xfrm>
          </p:grpSpPr>
          <p:pic>
            <p:nvPicPr>
              <p:cNvPr id="120" name="Image 119">
                <a:extLst>
                  <a:ext uri="{FF2B5EF4-FFF2-40B4-BE49-F238E27FC236}">
                    <a16:creationId xmlns:a16="http://schemas.microsoft.com/office/drawing/2014/main" id="{BC4FD88D-AD54-4142-9C84-EC4625EEA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3500" y="2908186"/>
                <a:ext cx="1251435" cy="414383"/>
              </a:xfrm>
              <a:prstGeom prst="rect">
                <a:avLst/>
              </a:prstGeom>
            </p:spPr>
          </p:pic>
          <p:sp>
            <p:nvSpPr>
              <p:cNvPr id="121" name="ZoneTexte 120">
                <a:extLst>
                  <a:ext uri="{FF2B5EF4-FFF2-40B4-BE49-F238E27FC236}">
                    <a16:creationId xmlns:a16="http://schemas.microsoft.com/office/drawing/2014/main" id="{71495FAA-E2E5-4540-A1ED-6622D92609E1}"/>
                  </a:ext>
                </a:extLst>
              </p:cNvPr>
              <p:cNvSpPr txBox="1"/>
              <p:nvPr/>
            </p:nvSpPr>
            <p:spPr>
              <a:xfrm>
                <a:off x="2568804" y="2943632"/>
                <a:ext cx="1429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bg1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MReC4.5</a:t>
                </a:r>
                <a:endParaRPr lang="fr-FR" sz="1200" b="1" dirty="0">
                  <a:solidFill>
                    <a:schemeClr val="bg1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grpSp>
          <p:nvGrpSpPr>
            <p:cNvPr id="114" name="Groupe 113">
              <a:extLst>
                <a:ext uri="{FF2B5EF4-FFF2-40B4-BE49-F238E27FC236}">
                  <a16:creationId xmlns:a16="http://schemas.microsoft.com/office/drawing/2014/main" id="{15961A7A-B595-48A3-913C-8C3CDD0FEF3D}"/>
                </a:ext>
              </a:extLst>
            </p:cNvPr>
            <p:cNvGrpSpPr/>
            <p:nvPr/>
          </p:nvGrpSpPr>
          <p:grpSpPr>
            <a:xfrm>
              <a:off x="5118806" y="2220189"/>
              <a:ext cx="1458403" cy="426648"/>
              <a:chOff x="4073849" y="2908002"/>
              <a:chExt cx="1458403" cy="426648"/>
            </a:xfrm>
          </p:grpSpPr>
          <p:pic>
            <p:nvPicPr>
              <p:cNvPr id="118" name="Image 117">
                <a:extLst>
                  <a:ext uri="{FF2B5EF4-FFF2-40B4-BE49-F238E27FC236}">
                    <a16:creationId xmlns:a16="http://schemas.microsoft.com/office/drawing/2014/main" id="{1841003F-E85F-4F92-B166-A711EF7AC6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4002" y="2908002"/>
                <a:ext cx="1251438" cy="414384"/>
              </a:xfrm>
              <a:prstGeom prst="rect">
                <a:avLst/>
              </a:prstGeom>
            </p:spPr>
          </p:pic>
          <p:sp>
            <p:nvSpPr>
              <p:cNvPr id="119" name="ZoneTexte 118">
                <a:extLst>
                  <a:ext uri="{FF2B5EF4-FFF2-40B4-BE49-F238E27FC236}">
                    <a16:creationId xmlns:a16="http://schemas.microsoft.com/office/drawing/2014/main" id="{D6F284D4-9D66-4EE8-B565-4F7694E88372}"/>
                  </a:ext>
                </a:extLst>
              </p:cNvPr>
              <p:cNvSpPr txBox="1"/>
              <p:nvPr/>
            </p:nvSpPr>
            <p:spPr>
              <a:xfrm>
                <a:off x="4073849" y="2965318"/>
                <a:ext cx="1458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59739E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VFDT</a:t>
                </a:r>
                <a:endParaRPr lang="fr-FR" sz="1200" b="1" dirty="0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</p:grpSp>
      <p:sp>
        <p:nvSpPr>
          <p:cNvPr id="126" name="ZoneTexte 125">
            <a:extLst>
              <a:ext uri="{FF2B5EF4-FFF2-40B4-BE49-F238E27FC236}">
                <a16:creationId xmlns:a16="http://schemas.microsoft.com/office/drawing/2014/main" id="{89B60DB8-093F-48E0-85CE-2DEE8306453A}"/>
              </a:ext>
            </a:extLst>
          </p:cNvPr>
          <p:cNvSpPr txBox="1"/>
          <p:nvPr/>
        </p:nvSpPr>
        <p:spPr>
          <a:xfrm>
            <a:off x="974267" y="1730982"/>
            <a:ext cx="433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Implémenté sous </a:t>
            </a:r>
            <a:r>
              <a:rPr lang="fr-FR" sz="2400" b="1" dirty="0">
                <a:solidFill>
                  <a:srgbClr val="59739E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MapReduce</a:t>
            </a:r>
            <a:endParaRPr lang="fr-FR" sz="24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A1067716-23A1-48C8-BD82-CF10EFB60680}"/>
              </a:ext>
            </a:extLst>
          </p:cNvPr>
          <p:cNvSpPr txBox="1"/>
          <p:nvPr/>
        </p:nvSpPr>
        <p:spPr>
          <a:xfrm>
            <a:off x="2593381" y="2338766"/>
            <a:ext cx="5899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Apprentissage par ensemble</a:t>
            </a:r>
            <a:endParaRPr lang="fr-FR" sz="12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128" name="Image 127">
            <a:extLst>
              <a:ext uri="{FF2B5EF4-FFF2-40B4-BE49-F238E27FC236}">
                <a16:creationId xmlns:a16="http://schemas.microsoft.com/office/drawing/2014/main" id="{BE32ACE6-7BE9-4D1F-BF81-463A1F632D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79" y="2317051"/>
            <a:ext cx="307279" cy="320639"/>
          </a:xfrm>
          <a:prstGeom prst="rect">
            <a:avLst/>
          </a:prstGeom>
        </p:spPr>
      </p:pic>
      <p:pic>
        <p:nvPicPr>
          <p:cNvPr id="175" name="Image 174">
            <a:extLst>
              <a:ext uri="{FF2B5EF4-FFF2-40B4-BE49-F238E27FC236}">
                <a16:creationId xmlns:a16="http://schemas.microsoft.com/office/drawing/2014/main" id="{5E3675C1-05E3-494B-A69E-405B4FD861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78" y="2303075"/>
            <a:ext cx="307279" cy="320638"/>
          </a:xfrm>
          <a:prstGeom prst="rect">
            <a:avLst/>
          </a:prstGeom>
        </p:spPr>
      </p:pic>
      <p:sp>
        <p:nvSpPr>
          <p:cNvPr id="176" name="ZoneTexte 175">
            <a:extLst>
              <a:ext uri="{FF2B5EF4-FFF2-40B4-BE49-F238E27FC236}">
                <a16:creationId xmlns:a16="http://schemas.microsoft.com/office/drawing/2014/main" id="{5CA6FD90-B994-4C56-B86A-D586D3BC132A}"/>
              </a:ext>
            </a:extLst>
          </p:cNvPr>
          <p:cNvSpPr txBox="1"/>
          <p:nvPr/>
        </p:nvSpPr>
        <p:spPr>
          <a:xfrm>
            <a:off x="2578338" y="2768645"/>
            <a:ext cx="5899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C4.5 classique</a:t>
            </a:r>
            <a:endParaRPr lang="fr-FR" sz="12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177" name="Image 176">
            <a:extLst>
              <a:ext uri="{FF2B5EF4-FFF2-40B4-BE49-F238E27FC236}">
                <a16:creationId xmlns:a16="http://schemas.microsoft.com/office/drawing/2014/main" id="{31B56833-919E-4C07-AA4B-9602F6C4AA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78" y="2750150"/>
            <a:ext cx="307279" cy="320639"/>
          </a:xfrm>
          <a:prstGeom prst="rect">
            <a:avLst/>
          </a:prstGeom>
        </p:spPr>
      </p:pic>
      <p:pic>
        <p:nvPicPr>
          <p:cNvPr id="178" name="Image 177">
            <a:extLst>
              <a:ext uri="{FF2B5EF4-FFF2-40B4-BE49-F238E27FC236}">
                <a16:creationId xmlns:a16="http://schemas.microsoft.com/office/drawing/2014/main" id="{F05E1EDA-6AF1-46F6-9A1A-17E7AF5716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77" y="2738173"/>
            <a:ext cx="307279" cy="320638"/>
          </a:xfrm>
          <a:prstGeom prst="rect">
            <a:avLst/>
          </a:prstGeom>
        </p:spPr>
      </p:pic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71CA315E-0D52-4E72-A320-3914E0977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706853"/>
              </p:ext>
            </p:extLst>
          </p:nvPr>
        </p:nvGraphicFramePr>
        <p:xfrm>
          <a:off x="2533319" y="2467091"/>
          <a:ext cx="4077363" cy="1923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562">
                  <a:extLst>
                    <a:ext uri="{9D8B030D-6E8A-4147-A177-3AD203B41FA5}">
                      <a16:colId xmlns:a16="http://schemas.microsoft.com/office/drawing/2014/main" val="1677281727"/>
                    </a:ext>
                  </a:extLst>
                </a:gridCol>
                <a:gridCol w="1859344">
                  <a:extLst>
                    <a:ext uri="{9D8B030D-6E8A-4147-A177-3AD203B41FA5}">
                      <a16:colId xmlns:a16="http://schemas.microsoft.com/office/drawing/2014/main" val="2021793673"/>
                    </a:ext>
                  </a:extLst>
                </a:gridCol>
                <a:gridCol w="951457">
                  <a:extLst>
                    <a:ext uri="{9D8B030D-6E8A-4147-A177-3AD203B41FA5}">
                      <a16:colId xmlns:a16="http://schemas.microsoft.com/office/drawing/2014/main" val="2227379880"/>
                    </a:ext>
                  </a:extLst>
                </a:gridCol>
              </a:tblGrid>
              <a:tr h="447167"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Nb Nœud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Nb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Temps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520190"/>
                  </a:ext>
                </a:extLst>
              </a:tr>
              <a:tr h="369163"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12’08’’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475679"/>
                  </a:ext>
                </a:extLst>
              </a:tr>
              <a:tr h="369163"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11’45’’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907590"/>
                  </a:ext>
                </a:extLst>
              </a:tr>
              <a:tr h="369163"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9’54’’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622567"/>
                  </a:ext>
                </a:extLst>
              </a:tr>
              <a:tr h="369163"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19’53’’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712532"/>
                  </a:ext>
                </a:extLst>
              </a:tr>
            </a:tbl>
          </a:graphicData>
        </a:graphic>
      </p:graphicFrame>
      <p:pic>
        <p:nvPicPr>
          <p:cNvPr id="22" name="Image 21">
            <a:extLst>
              <a:ext uri="{FF2B5EF4-FFF2-40B4-BE49-F238E27FC236}">
                <a16:creationId xmlns:a16="http://schemas.microsoft.com/office/drawing/2014/main" id="{DBF29AC0-85DF-461E-9212-E1F14D9796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745" y="3581147"/>
            <a:ext cx="654389" cy="467735"/>
          </a:xfrm>
          <a:prstGeom prst="rect">
            <a:avLst/>
          </a:prstGeom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3323FE6C-5282-4A09-9EA1-11ABF9266764}"/>
              </a:ext>
            </a:extLst>
          </p:cNvPr>
          <p:cNvGrpSpPr/>
          <p:nvPr/>
        </p:nvGrpSpPr>
        <p:grpSpPr>
          <a:xfrm>
            <a:off x="248953" y="-36873"/>
            <a:ext cx="5516391" cy="1039649"/>
            <a:chOff x="248953" y="-36873"/>
            <a:chExt cx="5516391" cy="1039649"/>
          </a:xfrm>
        </p:grpSpPr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08F4038F-9EB3-4BD9-9B2F-EC5750834277}"/>
                </a:ext>
              </a:extLst>
            </p:cNvPr>
            <p:cNvGrpSpPr/>
            <p:nvPr/>
          </p:nvGrpSpPr>
          <p:grpSpPr>
            <a:xfrm>
              <a:off x="4196831" y="-29631"/>
              <a:ext cx="1568513" cy="1031659"/>
              <a:chOff x="4196831" y="-29631"/>
              <a:chExt cx="1568513" cy="1031659"/>
            </a:xfrm>
          </p:grpSpPr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D7F7D2D1-231F-4582-9B90-F25378446D3E}"/>
                  </a:ext>
                </a:extLst>
              </p:cNvPr>
              <p:cNvGrpSpPr/>
              <p:nvPr/>
            </p:nvGrpSpPr>
            <p:grpSpPr>
              <a:xfrm>
                <a:off x="4196831" y="-29631"/>
                <a:ext cx="1568513" cy="873061"/>
                <a:chOff x="4196831" y="-29631"/>
                <a:chExt cx="1568513" cy="873061"/>
              </a:xfrm>
            </p:grpSpPr>
            <p:sp>
              <p:nvSpPr>
                <p:cNvPr id="42" name="ZoneTexte 41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4BABEF6C-0825-494D-A6B6-6D9135846C87}"/>
                    </a:ext>
                  </a:extLst>
                </p:cNvPr>
                <p:cNvSpPr txBox="1"/>
                <p:nvPr/>
              </p:nvSpPr>
              <p:spPr>
                <a:xfrm>
                  <a:off x="4196831" y="-29631"/>
                  <a:ext cx="90120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Introduction</a:t>
                  </a:r>
                </a:p>
              </p:txBody>
            </p:sp>
            <p:sp>
              <p:nvSpPr>
                <p:cNvPr id="43" name="ZoneTexte 42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40AAB389-9978-4368-A454-343109920945}"/>
                    </a:ext>
                  </a:extLst>
                </p:cNvPr>
                <p:cNvSpPr txBox="1"/>
                <p:nvPr/>
              </p:nvSpPr>
              <p:spPr>
                <a:xfrm>
                  <a:off x="4349572" y="137440"/>
                  <a:ext cx="138531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Passage au distribué</a:t>
                  </a:r>
                  <a:endParaRPr lang="fr-FR" sz="105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endParaRPr>
                </a:p>
              </p:txBody>
            </p:sp>
            <p:sp>
              <p:nvSpPr>
                <p:cNvPr id="44" name="ZoneTexte 43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0759F9AC-9850-4D3E-B016-F3B48CE7B452}"/>
                    </a:ext>
                  </a:extLst>
                </p:cNvPr>
                <p:cNvSpPr txBox="1"/>
                <p:nvPr/>
              </p:nvSpPr>
              <p:spPr>
                <a:xfrm>
                  <a:off x="4349572" y="369217"/>
                  <a:ext cx="1415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Approches proposées</a:t>
                  </a:r>
                </a:p>
              </p:txBody>
            </p:sp>
            <p:sp>
              <p:nvSpPr>
                <p:cNvPr id="45" name="ZoneTexte 44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712E384B-0CAF-476E-970F-36D2623A35FF}"/>
                    </a:ext>
                  </a:extLst>
                </p:cNvPr>
                <p:cNvSpPr txBox="1"/>
                <p:nvPr/>
              </p:nvSpPr>
              <p:spPr>
                <a:xfrm>
                  <a:off x="4349572" y="597209"/>
                  <a:ext cx="9717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Comparaison</a:t>
                  </a:r>
                </a:p>
              </p:txBody>
            </p:sp>
          </p:grpSp>
          <p:sp>
            <p:nvSpPr>
              <p:cNvPr id="41" name="ZoneTexte 4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C2B295F-E022-4A94-B052-C13C44699ED4}"/>
                  </a:ext>
                </a:extLst>
              </p:cNvPr>
              <p:cNvSpPr txBox="1"/>
              <p:nvPr/>
            </p:nvSpPr>
            <p:spPr>
              <a:xfrm>
                <a:off x="4217352" y="755807"/>
                <a:ext cx="8130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12750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Conclusion</a:t>
                </a:r>
              </a:p>
            </p:txBody>
          </p:sp>
        </p:grpSp>
        <p:sp>
          <p:nvSpPr>
            <p:cNvPr id="37" name="ZoneTexte 36">
              <a:hlinkClick r:id="rId13" action="ppaction://hlinksldjump"/>
              <a:extLst>
                <a:ext uri="{FF2B5EF4-FFF2-40B4-BE49-F238E27FC236}">
                  <a16:creationId xmlns:a16="http://schemas.microsoft.com/office/drawing/2014/main" id="{7E028767-678E-4B9F-BD40-541272D48E13}"/>
                </a:ext>
              </a:extLst>
            </p:cNvPr>
            <p:cNvSpPr txBox="1"/>
            <p:nvPr/>
          </p:nvSpPr>
          <p:spPr>
            <a:xfrm>
              <a:off x="266487" y="-36873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Big Data</a:t>
              </a:r>
            </a:p>
          </p:txBody>
        </p:sp>
        <p:sp>
          <p:nvSpPr>
            <p:cNvPr id="38" name="ZoneTexte 37">
              <a:hlinkClick r:id="rId14" action="ppaction://hlinksldjump"/>
              <a:extLst>
                <a:ext uri="{FF2B5EF4-FFF2-40B4-BE49-F238E27FC236}">
                  <a16:creationId xmlns:a16="http://schemas.microsoft.com/office/drawing/2014/main" id="{B178BA27-896F-499A-8756-896EA37DDA43}"/>
                </a:ext>
              </a:extLst>
            </p:cNvPr>
            <p:cNvSpPr txBox="1"/>
            <p:nvPr/>
          </p:nvSpPr>
          <p:spPr>
            <a:xfrm>
              <a:off x="266487" y="295479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</a:t>
              </a:r>
            </a:p>
          </p:txBody>
        </p:sp>
        <p:sp>
          <p:nvSpPr>
            <p:cNvPr id="39" name="ZoneTexte 38">
              <a:hlinkClick r:id="rId8" action="ppaction://hlinksldjump"/>
              <a:extLst>
                <a:ext uri="{FF2B5EF4-FFF2-40B4-BE49-F238E27FC236}">
                  <a16:creationId xmlns:a16="http://schemas.microsoft.com/office/drawing/2014/main" id="{3A3224D1-17FD-421F-B5E3-AF616E34F353}"/>
                </a:ext>
              </a:extLst>
            </p:cNvPr>
            <p:cNvSpPr txBox="1"/>
            <p:nvPr/>
          </p:nvSpPr>
          <p:spPr>
            <a:xfrm>
              <a:off x="248953" y="633444"/>
              <a:ext cx="3990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 dans le Big Data</a:t>
              </a:r>
            </a:p>
          </p:txBody>
        </p:sp>
      </p:grpSp>
      <p:pic>
        <p:nvPicPr>
          <p:cNvPr id="47" name="Image 46">
            <a:extLst>
              <a:ext uri="{FF2B5EF4-FFF2-40B4-BE49-F238E27FC236}">
                <a16:creationId xmlns:a16="http://schemas.microsoft.com/office/drawing/2014/main" id="{9FAA9530-51B6-4BBA-B1D6-651A40A816F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48" name="Espace réservé du numéro de diapositive 3">
            <a:extLst>
              <a:ext uri="{FF2B5EF4-FFF2-40B4-BE49-F238E27FC236}">
                <a16:creationId xmlns:a16="http://schemas.microsoft.com/office/drawing/2014/main" id="{430E0AEE-FC7A-4C3C-99A2-79D09F28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25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81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7" grpId="0"/>
      <p:bldP spid="17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9F89C911-C7B8-46CC-8BDF-23759ECEB52A}"/>
              </a:ext>
            </a:extLst>
          </p:cNvPr>
          <p:cNvGrpSpPr/>
          <p:nvPr/>
        </p:nvGrpSpPr>
        <p:grpSpPr>
          <a:xfrm>
            <a:off x="1959318" y="1054385"/>
            <a:ext cx="5225364" cy="429912"/>
            <a:chOff x="1327836" y="2758172"/>
            <a:chExt cx="5225364" cy="429912"/>
          </a:xfrm>
        </p:grpSpPr>
        <p:grpSp>
          <p:nvGrpSpPr>
            <p:cNvPr id="111" name="Groupe 110">
              <a:extLst>
                <a:ext uri="{FF2B5EF4-FFF2-40B4-BE49-F238E27FC236}">
                  <a16:creationId xmlns:a16="http://schemas.microsoft.com/office/drawing/2014/main" id="{4E88479E-4802-4D36-A2B4-94AD60F11CB7}"/>
                </a:ext>
              </a:extLst>
            </p:cNvPr>
            <p:cNvGrpSpPr/>
            <p:nvPr/>
          </p:nvGrpSpPr>
          <p:grpSpPr>
            <a:xfrm>
              <a:off x="1327836" y="2758172"/>
              <a:ext cx="1443709" cy="414477"/>
              <a:chOff x="5662192" y="2910474"/>
              <a:chExt cx="1443709" cy="414477"/>
            </a:xfrm>
          </p:grpSpPr>
          <p:pic>
            <p:nvPicPr>
              <p:cNvPr id="124" name="Image 123">
                <a:extLst>
                  <a:ext uri="{FF2B5EF4-FFF2-40B4-BE49-F238E27FC236}">
                    <a16:creationId xmlns:a16="http://schemas.microsoft.com/office/drawing/2014/main" id="{E0620A64-2B8A-41B4-B72D-106824D490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8428" y="2910474"/>
                <a:ext cx="1251435" cy="414383"/>
              </a:xfrm>
              <a:prstGeom prst="rect">
                <a:avLst/>
              </a:prstGeom>
            </p:spPr>
          </p:pic>
          <p:sp>
            <p:nvSpPr>
              <p:cNvPr id="125" name="ZoneTexte 124">
                <a:extLst>
                  <a:ext uri="{FF2B5EF4-FFF2-40B4-BE49-F238E27FC236}">
                    <a16:creationId xmlns:a16="http://schemas.microsoft.com/office/drawing/2014/main" id="{EF8776C1-1AE6-4DA0-96A2-B88A44D983C6}"/>
                  </a:ext>
                </a:extLst>
              </p:cNvPr>
              <p:cNvSpPr txBox="1"/>
              <p:nvPr/>
            </p:nvSpPr>
            <p:spPr>
              <a:xfrm>
                <a:off x="5662192" y="2955619"/>
                <a:ext cx="1443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59739E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C4.5</a:t>
                </a:r>
                <a:endParaRPr lang="fr-FR" sz="1200" b="1" dirty="0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grpSp>
          <p:nvGrpSpPr>
            <p:cNvPr id="112" name="Groupe 111">
              <a:extLst>
                <a:ext uri="{FF2B5EF4-FFF2-40B4-BE49-F238E27FC236}">
                  <a16:creationId xmlns:a16="http://schemas.microsoft.com/office/drawing/2014/main" id="{71ACB942-EB33-4203-86BF-1D5A210EC54E}"/>
                </a:ext>
              </a:extLst>
            </p:cNvPr>
            <p:cNvGrpSpPr/>
            <p:nvPr/>
          </p:nvGrpSpPr>
          <p:grpSpPr>
            <a:xfrm>
              <a:off x="2564317" y="2758172"/>
              <a:ext cx="1458403" cy="426648"/>
              <a:chOff x="4073849" y="2908002"/>
              <a:chExt cx="1458403" cy="426648"/>
            </a:xfrm>
          </p:grpSpPr>
          <p:pic>
            <p:nvPicPr>
              <p:cNvPr id="122" name="Image 121">
                <a:extLst>
                  <a:ext uri="{FF2B5EF4-FFF2-40B4-BE49-F238E27FC236}">
                    <a16:creationId xmlns:a16="http://schemas.microsoft.com/office/drawing/2014/main" id="{951EA743-D08C-41B8-B1D9-B9D7C13B4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4003" y="2908002"/>
                <a:ext cx="1251435" cy="414383"/>
              </a:xfrm>
              <a:prstGeom prst="rect">
                <a:avLst/>
              </a:prstGeom>
            </p:spPr>
          </p:pic>
          <p:sp>
            <p:nvSpPr>
              <p:cNvPr id="123" name="ZoneTexte 122">
                <a:extLst>
                  <a:ext uri="{FF2B5EF4-FFF2-40B4-BE49-F238E27FC236}">
                    <a16:creationId xmlns:a16="http://schemas.microsoft.com/office/drawing/2014/main" id="{C91A8A49-07C1-4049-897C-092810223155}"/>
                  </a:ext>
                </a:extLst>
              </p:cNvPr>
              <p:cNvSpPr txBox="1"/>
              <p:nvPr/>
            </p:nvSpPr>
            <p:spPr>
              <a:xfrm>
                <a:off x="4073849" y="2965318"/>
                <a:ext cx="1458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59739E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MRID 4</a:t>
                </a:r>
                <a:endParaRPr lang="fr-FR" sz="1200" b="1" dirty="0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grpSp>
          <p:nvGrpSpPr>
            <p:cNvPr id="113" name="Groupe 112">
              <a:extLst>
                <a:ext uri="{FF2B5EF4-FFF2-40B4-BE49-F238E27FC236}">
                  <a16:creationId xmlns:a16="http://schemas.microsoft.com/office/drawing/2014/main" id="{55CF25AF-E0B5-4307-9331-180683639384}"/>
                </a:ext>
              </a:extLst>
            </p:cNvPr>
            <p:cNvGrpSpPr/>
            <p:nvPr/>
          </p:nvGrpSpPr>
          <p:grpSpPr>
            <a:xfrm>
              <a:off x="3867406" y="2761436"/>
              <a:ext cx="1429898" cy="414383"/>
              <a:chOff x="2568804" y="2908186"/>
              <a:chExt cx="1429898" cy="414383"/>
            </a:xfrm>
          </p:grpSpPr>
          <p:pic>
            <p:nvPicPr>
              <p:cNvPr id="120" name="Image 119">
                <a:extLst>
                  <a:ext uri="{FF2B5EF4-FFF2-40B4-BE49-F238E27FC236}">
                    <a16:creationId xmlns:a16="http://schemas.microsoft.com/office/drawing/2014/main" id="{B2758000-B581-47C5-8CA5-9D493BBFB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3499" y="2908186"/>
                <a:ext cx="1251438" cy="414383"/>
              </a:xfrm>
              <a:prstGeom prst="rect">
                <a:avLst/>
              </a:prstGeom>
            </p:spPr>
          </p:pic>
          <p:sp>
            <p:nvSpPr>
              <p:cNvPr id="121" name="ZoneTexte 120">
                <a:extLst>
                  <a:ext uri="{FF2B5EF4-FFF2-40B4-BE49-F238E27FC236}">
                    <a16:creationId xmlns:a16="http://schemas.microsoft.com/office/drawing/2014/main" id="{18E9EC6F-2FF1-480E-8CD7-11CFA7F617DF}"/>
                  </a:ext>
                </a:extLst>
              </p:cNvPr>
              <p:cNvSpPr txBox="1"/>
              <p:nvPr/>
            </p:nvSpPr>
            <p:spPr>
              <a:xfrm>
                <a:off x="2568804" y="2943632"/>
                <a:ext cx="1429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59739E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MReC4.5</a:t>
                </a:r>
                <a:endParaRPr lang="fr-FR" sz="1200" b="1" dirty="0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grpSp>
          <p:nvGrpSpPr>
            <p:cNvPr id="114" name="Groupe 113">
              <a:extLst>
                <a:ext uri="{FF2B5EF4-FFF2-40B4-BE49-F238E27FC236}">
                  <a16:creationId xmlns:a16="http://schemas.microsoft.com/office/drawing/2014/main" id="{03B22B15-E4BC-4902-A482-9FF6F0267E77}"/>
                </a:ext>
              </a:extLst>
            </p:cNvPr>
            <p:cNvGrpSpPr/>
            <p:nvPr/>
          </p:nvGrpSpPr>
          <p:grpSpPr>
            <a:xfrm>
              <a:off x="5094797" y="2761436"/>
              <a:ext cx="1458403" cy="426648"/>
              <a:chOff x="4073849" y="2908002"/>
              <a:chExt cx="1458403" cy="426648"/>
            </a:xfrm>
          </p:grpSpPr>
          <p:pic>
            <p:nvPicPr>
              <p:cNvPr id="118" name="Image 117">
                <a:extLst>
                  <a:ext uri="{FF2B5EF4-FFF2-40B4-BE49-F238E27FC236}">
                    <a16:creationId xmlns:a16="http://schemas.microsoft.com/office/drawing/2014/main" id="{8084D413-AA2C-44B4-A3DB-DA08CED57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4002" y="2908002"/>
                <a:ext cx="1251438" cy="414383"/>
              </a:xfrm>
              <a:prstGeom prst="rect">
                <a:avLst/>
              </a:prstGeom>
            </p:spPr>
          </p:pic>
          <p:sp>
            <p:nvSpPr>
              <p:cNvPr id="119" name="ZoneTexte 118">
                <a:extLst>
                  <a:ext uri="{FF2B5EF4-FFF2-40B4-BE49-F238E27FC236}">
                    <a16:creationId xmlns:a16="http://schemas.microsoft.com/office/drawing/2014/main" id="{8BD9B142-F495-489D-AB31-AC98B1E6C8AD}"/>
                  </a:ext>
                </a:extLst>
              </p:cNvPr>
              <p:cNvSpPr txBox="1"/>
              <p:nvPr/>
            </p:nvSpPr>
            <p:spPr>
              <a:xfrm>
                <a:off x="4073849" y="2965318"/>
                <a:ext cx="1458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bg1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VFDT</a:t>
                </a:r>
                <a:endParaRPr lang="fr-FR" sz="1200" b="1" dirty="0">
                  <a:solidFill>
                    <a:schemeClr val="bg1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</p:grpSp>
      <p:sp>
        <p:nvSpPr>
          <p:cNvPr id="127" name="ZoneTexte 126">
            <a:extLst>
              <a:ext uri="{FF2B5EF4-FFF2-40B4-BE49-F238E27FC236}">
                <a16:creationId xmlns:a16="http://schemas.microsoft.com/office/drawing/2014/main" id="{7CFFA7FC-D0E0-4E95-AEA0-64BE60D1DCC6}"/>
              </a:ext>
            </a:extLst>
          </p:cNvPr>
          <p:cNvSpPr txBox="1"/>
          <p:nvPr/>
        </p:nvSpPr>
        <p:spPr>
          <a:xfrm>
            <a:off x="974267" y="1730982"/>
            <a:ext cx="433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Implémenté sous </a:t>
            </a:r>
            <a:r>
              <a:rPr lang="fr-FR" sz="2400" b="1" dirty="0">
                <a:solidFill>
                  <a:srgbClr val="59739E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MapReduce</a:t>
            </a:r>
            <a:endParaRPr lang="fr-FR" sz="24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77" name="ZoneTexte 176">
            <a:extLst>
              <a:ext uri="{FF2B5EF4-FFF2-40B4-BE49-F238E27FC236}">
                <a16:creationId xmlns:a16="http://schemas.microsoft.com/office/drawing/2014/main" id="{53439DA7-3D5B-4901-89F3-0EAB62494C40}"/>
              </a:ext>
            </a:extLst>
          </p:cNvPr>
          <p:cNvSpPr txBox="1"/>
          <p:nvPr/>
        </p:nvSpPr>
        <p:spPr>
          <a:xfrm>
            <a:off x="2104685" y="2833226"/>
            <a:ext cx="4155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Utilise le Rapport de Gain </a:t>
            </a:r>
          </a:p>
        </p:txBody>
      </p:sp>
      <p:pic>
        <p:nvPicPr>
          <p:cNvPr id="178" name="Image 177">
            <a:extLst>
              <a:ext uri="{FF2B5EF4-FFF2-40B4-BE49-F238E27FC236}">
                <a16:creationId xmlns:a16="http://schemas.microsoft.com/office/drawing/2014/main" id="{80964466-FAE1-40F9-9F92-5BB54BBFB9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16" y="2810727"/>
            <a:ext cx="307279" cy="320638"/>
          </a:xfrm>
          <a:prstGeom prst="rect">
            <a:avLst/>
          </a:prstGeom>
        </p:spPr>
      </p:pic>
      <p:pic>
        <p:nvPicPr>
          <p:cNvPr id="179" name="Image 178">
            <a:extLst>
              <a:ext uri="{FF2B5EF4-FFF2-40B4-BE49-F238E27FC236}">
                <a16:creationId xmlns:a16="http://schemas.microsoft.com/office/drawing/2014/main" id="{8D6EBD0F-96C9-41D4-9620-2926EED750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58" y="3429000"/>
            <a:ext cx="392796" cy="448573"/>
          </a:xfrm>
          <a:prstGeom prst="rect">
            <a:avLst/>
          </a:prstGeom>
        </p:spPr>
      </p:pic>
      <p:sp>
        <p:nvSpPr>
          <p:cNvPr id="180" name="ZoneTexte 179">
            <a:extLst>
              <a:ext uri="{FF2B5EF4-FFF2-40B4-BE49-F238E27FC236}">
                <a16:creationId xmlns:a16="http://schemas.microsoft.com/office/drawing/2014/main" id="{D7A570B2-E9CE-460F-B397-17F8B8004A72}"/>
              </a:ext>
            </a:extLst>
          </p:cNvPr>
          <p:cNvSpPr txBox="1"/>
          <p:nvPr/>
        </p:nvSpPr>
        <p:spPr>
          <a:xfrm>
            <a:off x="2104685" y="3495822"/>
            <a:ext cx="4155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H</a:t>
            </a:r>
            <a:r>
              <a:rPr lang="fr-FR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OEFFDING</a:t>
            </a:r>
            <a:r>
              <a:rPr lang="fr-FR" sz="2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 B</a:t>
            </a:r>
            <a:r>
              <a:rPr lang="fr-FR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OUND</a:t>
            </a:r>
            <a:endParaRPr lang="fr-FR" sz="24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D1456A2-D5C4-45EB-BB00-931544CD0933}"/>
              </a:ext>
            </a:extLst>
          </p:cNvPr>
          <p:cNvSpPr txBox="1"/>
          <p:nvPr/>
        </p:nvSpPr>
        <p:spPr>
          <a:xfrm>
            <a:off x="2104685" y="3863239"/>
            <a:ext cx="5754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9739E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Plus stricte dans le choix de l’attribut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B3DCE358-B310-4652-8EB9-35584BC20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166989"/>
              </p:ext>
            </p:extLst>
          </p:nvPr>
        </p:nvGraphicFramePr>
        <p:xfrm>
          <a:off x="1132484" y="2689860"/>
          <a:ext cx="687903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3011">
                  <a:extLst>
                    <a:ext uri="{9D8B030D-6E8A-4147-A177-3AD203B41FA5}">
                      <a16:colId xmlns:a16="http://schemas.microsoft.com/office/drawing/2014/main" val="3260074507"/>
                    </a:ext>
                  </a:extLst>
                </a:gridCol>
                <a:gridCol w="2293011">
                  <a:extLst>
                    <a:ext uri="{9D8B030D-6E8A-4147-A177-3AD203B41FA5}">
                      <a16:colId xmlns:a16="http://schemas.microsoft.com/office/drawing/2014/main" val="3108650075"/>
                    </a:ext>
                  </a:extLst>
                </a:gridCol>
                <a:gridCol w="2293011">
                  <a:extLst>
                    <a:ext uri="{9D8B030D-6E8A-4147-A177-3AD203B41FA5}">
                      <a16:colId xmlns:a16="http://schemas.microsoft.com/office/drawing/2014/main" val="2643318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Nb d’instance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Temps C4.5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Temps VFDT (ms)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1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1727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65589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6053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98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4177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388794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290487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753583"/>
                  </a:ext>
                </a:extLst>
              </a:tr>
              <a:tr h="349240"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8124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195513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a:t>73543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368533"/>
                  </a:ext>
                </a:extLst>
              </a:tr>
            </a:tbl>
          </a:graphicData>
        </a:graphic>
      </p:graphicFrame>
      <p:grpSp>
        <p:nvGrpSpPr>
          <p:cNvPr id="33" name="Groupe 32">
            <a:extLst>
              <a:ext uri="{FF2B5EF4-FFF2-40B4-BE49-F238E27FC236}">
                <a16:creationId xmlns:a16="http://schemas.microsoft.com/office/drawing/2014/main" id="{35DF19C8-7884-466D-BB7D-2C7EA151DE62}"/>
              </a:ext>
            </a:extLst>
          </p:cNvPr>
          <p:cNvGrpSpPr/>
          <p:nvPr/>
        </p:nvGrpSpPr>
        <p:grpSpPr>
          <a:xfrm>
            <a:off x="248953" y="-36873"/>
            <a:ext cx="5516391" cy="1039649"/>
            <a:chOff x="248953" y="-36873"/>
            <a:chExt cx="5516391" cy="1039649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9EE9AA04-69DE-4094-B47B-F686C8F191F8}"/>
                </a:ext>
              </a:extLst>
            </p:cNvPr>
            <p:cNvGrpSpPr/>
            <p:nvPr/>
          </p:nvGrpSpPr>
          <p:grpSpPr>
            <a:xfrm>
              <a:off x="4196831" y="-29631"/>
              <a:ext cx="1568513" cy="1031659"/>
              <a:chOff x="4196831" y="-29631"/>
              <a:chExt cx="1568513" cy="1031659"/>
            </a:xfrm>
          </p:grpSpPr>
          <p:grpSp>
            <p:nvGrpSpPr>
              <p:cNvPr id="38" name="Groupe 37">
                <a:extLst>
                  <a:ext uri="{FF2B5EF4-FFF2-40B4-BE49-F238E27FC236}">
                    <a16:creationId xmlns:a16="http://schemas.microsoft.com/office/drawing/2014/main" id="{F6F3F573-D6F6-4F62-9F03-1FDA7F105864}"/>
                  </a:ext>
                </a:extLst>
              </p:cNvPr>
              <p:cNvGrpSpPr/>
              <p:nvPr/>
            </p:nvGrpSpPr>
            <p:grpSpPr>
              <a:xfrm>
                <a:off x="4196831" y="-29631"/>
                <a:ext cx="1568513" cy="873061"/>
                <a:chOff x="4196831" y="-29631"/>
                <a:chExt cx="1568513" cy="873061"/>
              </a:xfrm>
            </p:grpSpPr>
            <p:sp>
              <p:nvSpPr>
                <p:cNvPr id="40" name="ZoneTexte 39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C2AD0B8E-FD2D-4CDE-AA8C-9428855C08FE}"/>
                    </a:ext>
                  </a:extLst>
                </p:cNvPr>
                <p:cNvSpPr txBox="1"/>
                <p:nvPr/>
              </p:nvSpPr>
              <p:spPr>
                <a:xfrm>
                  <a:off x="4196831" y="-29631"/>
                  <a:ext cx="90120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Introduction</a:t>
                  </a:r>
                </a:p>
              </p:txBody>
            </p:sp>
            <p:sp>
              <p:nvSpPr>
                <p:cNvPr id="41" name="ZoneTexte 40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56D1B721-9B06-44E3-BEFB-70B4999B1B85}"/>
                    </a:ext>
                  </a:extLst>
                </p:cNvPr>
                <p:cNvSpPr txBox="1"/>
                <p:nvPr/>
              </p:nvSpPr>
              <p:spPr>
                <a:xfrm>
                  <a:off x="4349572" y="137440"/>
                  <a:ext cx="138531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Passage au distribué</a:t>
                  </a:r>
                  <a:endParaRPr lang="fr-FR" sz="105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endParaRPr>
                </a:p>
              </p:txBody>
            </p:sp>
            <p:sp>
              <p:nvSpPr>
                <p:cNvPr id="42" name="ZoneTexte 41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6352CC67-5699-4B07-B766-41679FCE76BA}"/>
                    </a:ext>
                  </a:extLst>
                </p:cNvPr>
                <p:cNvSpPr txBox="1"/>
                <p:nvPr/>
              </p:nvSpPr>
              <p:spPr>
                <a:xfrm>
                  <a:off x="4349572" y="369217"/>
                  <a:ext cx="1415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Approches proposées</a:t>
                  </a:r>
                </a:p>
              </p:txBody>
            </p:sp>
            <p:sp>
              <p:nvSpPr>
                <p:cNvPr id="43" name="ZoneTexte 42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70F2868D-EA37-42AB-A2E8-C9224C3A06C4}"/>
                    </a:ext>
                  </a:extLst>
                </p:cNvPr>
                <p:cNvSpPr txBox="1"/>
                <p:nvPr/>
              </p:nvSpPr>
              <p:spPr>
                <a:xfrm>
                  <a:off x="4349572" y="597209"/>
                  <a:ext cx="9717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Comparaison</a:t>
                  </a:r>
                </a:p>
              </p:txBody>
            </p:sp>
          </p:grpSp>
          <p:sp>
            <p:nvSpPr>
              <p:cNvPr id="39" name="ZoneTexte 3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33A7FBF0-57D1-4669-8209-69CDCD8CA955}"/>
                  </a:ext>
                </a:extLst>
              </p:cNvPr>
              <p:cNvSpPr txBox="1"/>
              <p:nvPr/>
            </p:nvSpPr>
            <p:spPr>
              <a:xfrm>
                <a:off x="4217352" y="755807"/>
                <a:ext cx="8130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12750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Conclusion</a:t>
                </a:r>
              </a:p>
            </p:txBody>
          </p:sp>
        </p:grpSp>
        <p:sp>
          <p:nvSpPr>
            <p:cNvPr id="35" name="ZoneTexte 34">
              <a:hlinkClick r:id="rId12" action="ppaction://hlinksldjump"/>
              <a:extLst>
                <a:ext uri="{FF2B5EF4-FFF2-40B4-BE49-F238E27FC236}">
                  <a16:creationId xmlns:a16="http://schemas.microsoft.com/office/drawing/2014/main" id="{CEF1687E-BB8D-442A-8831-8619B50F6FFF}"/>
                </a:ext>
              </a:extLst>
            </p:cNvPr>
            <p:cNvSpPr txBox="1"/>
            <p:nvPr/>
          </p:nvSpPr>
          <p:spPr>
            <a:xfrm>
              <a:off x="266487" y="-36873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Big Data</a:t>
              </a:r>
            </a:p>
          </p:txBody>
        </p:sp>
        <p:sp>
          <p:nvSpPr>
            <p:cNvPr id="36" name="ZoneTexte 35">
              <a:hlinkClick r:id="rId13" action="ppaction://hlinksldjump"/>
              <a:extLst>
                <a:ext uri="{FF2B5EF4-FFF2-40B4-BE49-F238E27FC236}">
                  <a16:creationId xmlns:a16="http://schemas.microsoft.com/office/drawing/2014/main" id="{BDA55D5A-E871-4862-ADA8-28937BE8D3E1}"/>
                </a:ext>
              </a:extLst>
            </p:cNvPr>
            <p:cNvSpPr txBox="1"/>
            <p:nvPr/>
          </p:nvSpPr>
          <p:spPr>
            <a:xfrm>
              <a:off x="266487" y="295479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</a:t>
              </a:r>
            </a:p>
          </p:txBody>
        </p:sp>
        <p:sp>
          <p:nvSpPr>
            <p:cNvPr id="37" name="ZoneTexte 36">
              <a:hlinkClick r:id="rId7" action="ppaction://hlinksldjump"/>
              <a:extLst>
                <a:ext uri="{FF2B5EF4-FFF2-40B4-BE49-F238E27FC236}">
                  <a16:creationId xmlns:a16="http://schemas.microsoft.com/office/drawing/2014/main" id="{6A69CC65-1744-4E66-9BE0-DBB13D396466}"/>
                </a:ext>
              </a:extLst>
            </p:cNvPr>
            <p:cNvSpPr txBox="1"/>
            <p:nvPr/>
          </p:nvSpPr>
          <p:spPr>
            <a:xfrm>
              <a:off x="248953" y="633444"/>
              <a:ext cx="3990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 dans le Big Data</a:t>
              </a:r>
            </a:p>
          </p:txBody>
        </p:sp>
      </p:grpSp>
      <p:pic>
        <p:nvPicPr>
          <p:cNvPr id="45" name="Image 44">
            <a:extLst>
              <a:ext uri="{FF2B5EF4-FFF2-40B4-BE49-F238E27FC236}">
                <a16:creationId xmlns:a16="http://schemas.microsoft.com/office/drawing/2014/main" id="{5F142454-5F0F-4914-9225-48C295E6BEB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46" name="Espace réservé du numéro de diapositive 3">
            <a:extLst>
              <a:ext uri="{FF2B5EF4-FFF2-40B4-BE49-F238E27FC236}">
                <a16:creationId xmlns:a16="http://schemas.microsoft.com/office/drawing/2014/main" id="{B6FA9528-7F12-420F-97D0-0EBCC389C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26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77" grpId="0"/>
      <p:bldP spid="180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e 32">
            <a:extLst>
              <a:ext uri="{FF2B5EF4-FFF2-40B4-BE49-F238E27FC236}">
                <a16:creationId xmlns:a16="http://schemas.microsoft.com/office/drawing/2014/main" id="{41DC0B8B-2728-463A-B274-2A6961119546}"/>
              </a:ext>
            </a:extLst>
          </p:cNvPr>
          <p:cNvGrpSpPr/>
          <p:nvPr/>
        </p:nvGrpSpPr>
        <p:grpSpPr>
          <a:xfrm>
            <a:off x="248953" y="-36873"/>
            <a:ext cx="5516391" cy="1039649"/>
            <a:chOff x="248953" y="-36873"/>
            <a:chExt cx="5516391" cy="1039649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F5012AE1-10F3-402D-96D8-46722DC9227B}"/>
                </a:ext>
              </a:extLst>
            </p:cNvPr>
            <p:cNvGrpSpPr/>
            <p:nvPr/>
          </p:nvGrpSpPr>
          <p:grpSpPr>
            <a:xfrm>
              <a:off x="4196831" y="-29631"/>
              <a:ext cx="1568513" cy="1031659"/>
              <a:chOff x="4196831" y="-29631"/>
              <a:chExt cx="1568513" cy="1031659"/>
            </a:xfrm>
          </p:grpSpPr>
          <p:grpSp>
            <p:nvGrpSpPr>
              <p:cNvPr id="38" name="Groupe 37">
                <a:extLst>
                  <a:ext uri="{FF2B5EF4-FFF2-40B4-BE49-F238E27FC236}">
                    <a16:creationId xmlns:a16="http://schemas.microsoft.com/office/drawing/2014/main" id="{4C852E65-09E2-4A82-B040-9FECEF3D8076}"/>
                  </a:ext>
                </a:extLst>
              </p:cNvPr>
              <p:cNvGrpSpPr/>
              <p:nvPr/>
            </p:nvGrpSpPr>
            <p:grpSpPr>
              <a:xfrm>
                <a:off x="4196831" y="-29631"/>
                <a:ext cx="1568513" cy="873061"/>
                <a:chOff x="4196831" y="-29631"/>
                <a:chExt cx="1568513" cy="873061"/>
              </a:xfrm>
            </p:grpSpPr>
            <p:sp>
              <p:nvSpPr>
                <p:cNvPr id="40" name="ZoneTexte 39">
                  <a:hlinkClick r:id="rId3" action="ppaction://hlinksldjump"/>
                  <a:extLst>
                    <a:ext uri="{FF2B5EF4-FFF2-40B4-BE49-F238E27FC236}">
                      <a16:creationId xmlns:a16="http://schemas.microsoft.com/office/drawing/2014/main" id="{0518749A-FB5A-4EA2-9DFA-B76E1B4B55D4}"/>
                    </a:ext>
                  </a:extLst>
                </p:cNvPr>
                <p:cNvSpPr txBox="1"/>
                <p:nvPr/>
              </p:nvSpPr>
              <p:spPr>
                <a:xfrm>
                  <a:off x="4196831" y="-29631"/>
                  <a:ext cx="90120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Introduction</a:t>
                  </a:r>
                </a:p>
              </p:txBody>
            </p:sp>
            <p:sp>
              <p:nvSpPr>
                <p:cNvPr id="41" name="ZoneTexte 40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48AE2AF3-516E-430E-B9D8-197A20D28FE5}"/>
                    </a:ext>
                  </a:extLst>
                </p:cNvPr>
                <p:cNvSpPr txBox="1"/>
                <p:nvPr/>
              </p:nvSpPr>
              <p:spPr>
                <a:xfrm>
                  <a:off x="4349572" y="137440"/>
                  <a:ext cx="138531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Passage au distribué</a:t>
                  </a:r>
                  <a:endParaRPr lang="fr-FR" sz="105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endParaRPr>
                </a:p>
              </p:txBody>
            </p:sp>
            <p:sp>
              <p:nvSpPr>
                <p:cNvPr id="42" name="ZoneTexte 41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22769680-34D0-4A48-B67F-2F52F35114FD}"/>
                    </a:ext>
                  </a:extLst>
                </p:cNvPr>
                <p:cNvSpPr txBox="1"/>
                <p:nvPr/>
              </p:nvSpPr>
              <p:spPr>
                <a:xfrm>
                  <a:off x="4349572" y="369217"/>
                  <a:ext cx="1415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Approches proposées</a:t>
                  </a:r>
                </a:p>
              </p:txBody>
            </p:sp>
            <p:sp>
              <p:nvSpPr>
                <p:cNvPr id="43" name="ZoneTexte 42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CE2DCDC9-B72E-445F-834C-7AE7806638F2}"/>
                    </a:ext>
                  </a:extLst>
                </p:cNvPr>
                <p:cNvSpPr txBox="1"/>
                <p:nvPr/>
              </p:nvSpPr>
              <p:spPr>
                <a:xfrm>
                  <a:off x="4349572" y="597209"/>
                  <a:ext cx="9717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Comparaison</a:t>
                  </a:r>
                </a:p>
              </p:txBody>
            </p:sp>
          </p:grpSp>
          <p:sp>
            <p:nvSpPr>
              <p:cNvPr id="39" name="ZoneTexte 3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33C744C-7207-4AA9-82E0-2C02301137DC}"/>
                  </a:ext>
                </a:extLst>
              </p:cNvPr>
              <p:cNvSpPr txBox="1"/>
              <p:nvPr/>
            </p:nvSpPr>
            <p:spPr>
              <a:xfrm>
                <a:off x="4217352" y="755807"/>
                <a:ext cx="8130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12750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Conclusion</a:t>
                </a:r>
              </a:p>
            </p:txBody>
          </p:sp>
        </p:grpSp>
        <p:sp>
          <p:nvSpPr>
            <p:cNvPr id="35" name="ZoneTexte 34">
              <a:hlinkClick r:id="rId8" action="ppaction://hlinksldjump"/>
              <a:extLst>
                <a:ext uri="{FF2B5EF4-FFF2-40B4-BE49-F238E27FC236}">
                  <a16:creationId xmlns:a16="http://schemas.microsoft.com/office/drawing/2014/main" id="{0CBF5E0F-71F2-4506-A5F3-31D44D044E8C}"/>
                </a:ext>
              </a:extLst>
            </p:cNvPr>
            <p:cNvSpPr txBox="1"/>
            <p:nvPr/>
          </p:nvSpPr>
          <p:spPr>
            <a:xfrm>
              <a:off x="266487" y="-36873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Big Data</a:t>
              </a:r>
            </a:p>
          </p:txBody>
        </p:sp>
        <p:sp>
          <p:nvSpPr>
            <p:cNvPr id="36" name="ZoneTexte 35">
              <a:hlinkClick r:id="rId9" action="ppaction://hlinksldjump"/>
              <a:extLst>
                <a:ext uri="{FF2B5EF4-FFF2-40B4-BE49-F238E27FC236}">
                  <a16:creationId xmlns:a16="http://schemas.microsoft.com/office/drawing/2014/main" id="{5AF521C8-AC44-4FC9-8C91-8847ED9CE0BA}"/>
                </a:ext>
              </a:extLst>
            </p:cNvPr>
            <p:cNvSpPr txBox="1"/>
            <p:nvPr/>
          </p:nvSpPr>
          <p:spPr>
            <a:xfrm>
              <a:off x="266487" y="295479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</a:t>
              </a:r>
            </a:p>
          </p:txBody>
        </p:sp>
        <p:sp>
          <p:nvSpPr>
            <p:cNvPr id="37" name="ZoneTexte 36">
              <a:hlinkClick r:id="rId3" action="ppaction://hlinksldjump"/>
              <a:extLst>
                <a:ext uri="{FF2B5EF4-FFF2-40B4-BE49-F238E27FC236}">
                  <a16:creationId xmlns:a16="http://schemas.microsoft.com/office/drawing/2014/main" id="{96902E9B-34C7-4102-BEC7-1B0B11200821}"/>
                </a:ext>
              </a:extLst>
            </p:cNvPr>
            <p:cNvSpPr txBox="1"/>
            <p:nvPr/>
          </p:nvSpPr>
          <p:spPr>
            <a:xfrm>
              <a:off x="248953" y="633444"/>
              <a:ext cx="3990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 dans le Big Data</a:t>
              </a:r>
            </a:p>
          </p:txBody>
        </p:sp>
      </p:grpSp>
      <p:sp>
        <p:nvSpPr>
          <p:cNvPr id="14" name="ZoneTexte 13">
            <a:hlinkClick r:id="rId9" action="ppaction://hlinksldjump"/>
            <a:extLst>
              <a:ext uri="{FF2B5EF4-FFF2-40B4-BE49-F238E27FC236}">
                <a16:creationId xmlns:a16="http://schemas.microsoft.com/office/drawing/2014/main" id="{5EBD2EFA-764B-498D-B4D7-A5A70C1D5575}"/>
              </a:ext>
            </a:extLst>
          </p:cNvPr>
          <p:cNvSpPr txBox="1"/>
          <p:nvPr/>
        </p:nvSpPr>
        <p:spPr>
          <a:xfrm>
            <a:off x="1900824" y="1056978"/>
            <a:ext cx="48974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60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50" charset="0"/>
              </a:rPr>
              <a:t>C</a:t>
            </a:r>
            <a:r>
              <a:rPr lang="fr-FR" sz="44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50" charset="0"/>
              </a:rPr>
              <a:t>OMPARAISON</a:t>
            </a:r>
            <a:endParaRPr lang="fr-FR" sz="6000" b="1" dirty="0">
              <a:solidFill>
                <a:srgbClr val="00244D"/>
              </a:solidFill>
              <a:latin typeface="Latin Modern Math" panose="02000503000000000000" pitchFamily="50" charset="0"/>
              <a:ea typeface="Latin Modern Math" panose="02000503000000000000" pitchFamily="50" charset="0"/>
              <a:cs typeface="CMU Bright" panose="02000603000000000000" pitchFamily="50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7A3731B-8C41-4211-9DFB-B032DC487CF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26" name="Espace réservé du numéro de diapositive 3">
            <a:extLst>
              <a:ext uri="{FF2B5EF4-FFF2-40B4-BE49-F238E27FC236}">
                <a16:creationId xmlns:a16="http://schemas.microsoft.com/office/drawing/2014/main" id="{4CB2C3C0-B2AF-4FAA-9CEE-B266AE00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27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47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>
            <a:extLst>
              <a:ext uri="{FF2B5EF4-FFF2-40B4-BE49-F238E27FC236}">
                <a16:creationId xmlns:a16="http://schemas.microsoft.com/office/drawing/2014/main" id="{29EDECE1-D16C-4381-B1FA-E2CC6A6518C9}"/>
              </a:ext>
            </a:extLst>
          </p:cNvPr>
          <p:cNvGrpSpPr/>
          <p:nvPr/>
        </p:nvGrpSpPr>
        <p:grpSpPr>
          <a:xfrm>
            <a:off x="248953" y="-36873"/>
            <a:ext cx="5516391" cy="1039649"/>
            <a:chOff x="248953" y="-36873"/>
            <a:chExt cx="5516391" cy="1039649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445DC212-4BC2-48A7-9D5A-E9EFD55D4915}"/>
                </a:ext>
              </a:extLst>
            </p:cNvPr>
            <p:cNvGrpSpPr/>
            <p:nvPr/>
          </p:nvGrpSpPr>
          <p:grpSpPr>
            <a:xfrm>
              <a:off x="4196831" y="-29631"/>
              <a:ext cx="1568513" cy="1031659"/>
              <a:chOff x="4196831" y="-29631"/>
              <a:chExt cx="1568513" cy="1031659"/>
            </a:xfrm>
          </p:grpSpPr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C8E80B98-F4FD-4FAF-9C52-A3A8482D34D3}"/>
                  </a:ext>
                </a:extLst>
              </p:cNvPr>
              <p:cNvGrpSpPr/>
              <p:nvPr/>
            </p:nvGrpSpPr>
            <p:grpSpPr>
              <a:xfrm>
                <a:off x="4196831" y="-29631"/>
                <a:ext cx="1568513" cy="873061"/>
                <a:chOff x="4196831" y="-29631"/>
                <a:chExt cx="1568513" cy="873061"/>
              </a:xfrm>
            </p:grpSpPr>
            <p:sp>
              <p:nvSpPr>
                <p:cNvPr id="20" name="ZoneTexte 19">
                  <a:hlinkClick r:id="rId3" action="ppaction://hlinksldjump"/>
                  <a:extLst>
                    <a:ext uri="{FF2B5EF4-FFF2-40B4-BE49-F238E27FC236}">
                      <a16:creationId xmlns:a16="http://schemas.microsoft.com/office/drawing/2014/main" id="{202637B4-F715-455B-A8B0-20ED0ED65513}"/>
                    </a:ext>
                  </a:extLst>
                </p:cNvPr>
                <p:cNvSpPr txBox="1"/>
                <p:nvPr/>
              </p:nvSpPr>
              <p:spPr>
                <a:xfrm>
                  <a:off x="4196831" y="-29631"/>
                  <a:ext cx="90120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Introduction</a:t>
                  </a:r>
                </a:p>
              </p:txBody>
            </p:sp>
            <p:sp>
              <p:nvSpPr>
                <p:cNvPr id="21" name="ZoneTexte 20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03726D2B-7DED-4C41-94DE-E8C2A9EB33DC}"/>
                    </a:ext>
                  </a:extLst>
                </p:cNvPr>
                <p:cNvSpPr txBox="1"/>
                <p:nvPr/>
              </p:nvSpPr>
              <p:spPr>
                <a:xfrm>
                  <a:off x="4349572" y="137440"/>
                  <a:ext cx="138531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Passage au distribué</a:t>
                  </a:r>
                  <a:endParaRPr lang="fr-FR" sz="105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endParaRPr>
                </a:p>
              </p:txBody>
            </p:sp>
            <p:sp>
              <p:nvSpPr>
                <p:cNvPr id="22" name="ZoneTexte 21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9D4FC229-A7B4-4A12-9725-A4CFBC5B3A3F}"/>
                    </a:ext>
                  </a:extLst>
                </p:cNvPr>
                <p:cNvSpPr txBox="1"/>
                <p:nvPr/>
              </p:nvSpPr>
              <p:spPr>
                <a:xfrm>
                  <a:off x="4349572" y="369217"/>
                  <a:ext cx="1415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Approches proposées</a:t>
                  </a:r>
                </a:p>
              </p:txBody>
            </p:sp>
            <p:sp>
              <p:nvSpPr>
                <p:cNvPr id="23" name="ZoneTexte 22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281A856E-EF6A-48FB-B4C2-2311080B5784}"/>
                    </a:ext>
                  </a:extLst>
                </p:cNvPr>
                <p:cNvSpPr txBox="1"/>
                <p:nvPr/>
              </p:nvSpPr>
              <p:spPr>
                <a:xfrm>
                  <a:off x="4349572" y="597209"/>
                  <a:ext cx="9717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Comparaison</a:t>
                  </a:r>
                </a:p>
              </p:txBody>
            </p:sp>
          </p:grpSp>
          <p:sp>
            <p:nvSpPr>
              <p:cNvPr id="19" name="ZoneTexte 1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4EA23AC-62E0-463B-969F-F737B61962E8}"/>
                  </a:ext>
                </a:extLst>
              </p:cNvPr>
              <p:cNvSpPr txBox="1"/>
              <p:nvPr/>
            </p:nvSpPr>
            <p:spPr>
              <a:xfrm>
                <a:off x="4217352" y="755807"/>
                <a:ext cx="8130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chemeClr val="bg1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Conclusion</a:t>
                </a:r>
              </a:p>
            </p:txBody>
          </p:sp>
        </p:grpSp>
        <p:sp>
          <p:nvSpPr>
            <p:cNvPr id="15" name="ZoneTexte 14">
              <a:hlinkClick r:id="rId8" action="ppaction://hlinksldjump"/>
              <a:extLst>
                <a:ext uri="{FF2B5EF4-FFF2-40B4-BE49-F238E27FC236}">
                  <a16:creationId xmlns:a16="http://schemas.microsoft.com/office/drawing/2014/main" id="{DCDEFD86-5D00-4540-B112-452085C16AA4}"/>
                </a:ext>
              </a:extLst>
            </p:cNvPr>
            <p:cNvSpPr txBox="1"/>
            <p:nvPr/>
          </p:nvSpPr>
          <p:spPr>
            <a:xfrm>
              <a:off x="266487" y="-36873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Big Data</a:t>
              </a:r>
            </a:p>
          </p:txBody>
        </p:sp>
        <p:sp>
          <p:nvSpPr>
            <p:cNvPr id="16" name="ZoneTexte 15">
              <a:hlinkClick r:id="rId9" action="ppaction://hlinksldjump"/>
              <a:extLst>
                <a:ext uri="{FF2B5EF4-FFF2-40B4-BE49-F238E27FC236}">
                  <a16:creationId xmlns:a16="http://schemas.microsoft.com/office/drawing/2014/main" id="{9412BEA2-69B3-4824-BBE6-286701B9125B}"/>
                </a:ext>
              </a:extLst>
            </p:cNvPr>
            <p:cNvSpPr txBox="1"/>
            <p:nvPr/>
          </p:nvSpPr>
          <p:spPr>
            <a:xfrm>
              <a:off x="266487" y="295479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</a:t>
              </a:r>
            </a:p>
          </p:txBody>
        </p:sp>
        <p:sp>
          <p:nvSpPr>
            <p:cNvPr id="17" name="ZoneTexte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0FC3820-72D5-49A8-8209-E85A528530AA}"/>
                </a:ext>
              </a:extLst>
            </p:cNvPr>
            <p:cNvSpPr txBox="1"/>
            <p:nvPr/>
          </p:nvSpPr>
          <p:spPr>
            <a:xfrm>
              <a:off x="248953" y="633444"/>
              <a:ext cx="3990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Arbres de décision dans le Big Data</a:t>
              </a:r>
            </a:p>
          </p:txBody>
        </p:sp>
      </p:grpSp>
      <p:sp>
        <p:nvSpPr>
          <p:cNvPr id="25" name="ZoneTexte 24">
            <a:hlinkClick r:id="rId9" action="ppaction://hlinksldjump"/>
            <a:extLst>
              <a:ext uri="{FF2B5EF4-FFF2-40B4-BE49-F238E27FC236}">
                <a16:creationId xmlns:a16="http://schemas.microsoft.com/office/drawing/2014/main" id="{3233BD53-9B0B-4EF1-AB31-C472DB5ADCE1}"/>
              </a:ext>
            </a:extLst>
          </p:cNvPr>
          <p:cNvSpPr txBox="1"/>
          <p:nvPr/>
        </p:nvSpPr>
        <p:spPr>
          <a:xfrm>
            <a:off x="473062" y="5229200"/>
            <a:ext cx="269496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15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50" charset="0"/>
              </a:rPr>
              <a:t>F</a:t>
            </a:r>
            <a:r>
              <a:rPr lang="fr-FR" sz="80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50" charset="0"/>
              </a:rPr>
              <a:t>IN.</a:t>
            </a:r>
            <a:endParaRPr lang="fr-FR" sz="11500" b="1" dirty="0">
              <a:solidFill>
                <a:srgbClr val="00244D"/>
              </a:solidFill>
              <a:latin typeface="Latin Modern Math" panose="02000503000000000000" pitchFamily="50" charset="0"/>
              <a:ea typeface="Latin Modern Math" panose="02000503000000000000" pitchFamily="50" charset="0"/>
              <a:cs typeface="CMU Bright" panose="02000603000000000000" pitchFamily="50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86C30903-D6AC-4140-B690-84020918C35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29" name="Espace réservé du numéro de diapositive 3">
            <a:extLst>
              <a:ext uri="{FF2B5EF4-FFF2-40B4-BE49-F238E27FC236}">
                <a16:creationId xmlns:a16="http://schemas.microsoft.com/office/drawing/2014/main" id="{22A661EF-7BC1-4FD5-9F33-13D489C94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28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54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1A1AB94A-FA41-48F9-A6ED-5A6F569EC9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412776"/>
            <a:ext cx="9144000" cy="4439322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43589DFD-D56D-427C-9EA9-0584B6F86073}"/>
              </a:ext>
            </a:extLst>
          </p:cNvPr>
          <p:cNvGrpSpPr/>
          <p:nvPr/>
        </p:nvGrpSpPr>
        <p:grpSpPr>
          <a:xfrm>
            <a:off x="248953" y="-36873"/>
            <a:ext cx="4874415" cy="1039649"/>
            <a:chOff x="248953" y="-36873"/>
            <a:chExt cx="4874415" cy="1039649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50DBB914-7F77-43A0-9230-8F1B118A53BA}"/>
                </a:ext>
              </a:extLst>
            </p:cNvPr>
            <p:cNvGrpSpPr/>
            <p:nvPr/>
          </p:nvGrpSpPr>
          <p:grpSpPr>
            <a:xfrm>
              <a:off x="248953" y="-36873"/>
              <a:ext cx="4846647" cy="1039649"/>
              <a:chOff x="248953" y="-36873"/>
              <a:chExt cx="4846647" cy="1039649"/>
            </a:xfrm>
          </p:grpSpPr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37813C48-E83D-4900-A36C-F011471225F2}"/>
                  </a:ext>
                </a:extLst>
              </p:cNvPr>
              <p:cNvGrpSpPr/>
              <p:nvPr/>
            </p:nvGrpSpPr>
            <p:grpSpPr>
              <a:xfrm>
                <a:off x="248953" y="-36873"/>
                <a:ext cx="4846647" cy="1039649"/>
                <a:chOff x="248953" y="-36873"/>
                <a:chExt cx="4846647" cy="1039649"/>
              </a:xfrm>
            </p:grpSpPr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8CC33B9C-A905-4B8C-A563-103D555B8979}"/>
                    </a:ext>
                  </a:extLst>
                </p:cNvPr>
                <p:cNvSpPr txBox="1"/>
                <p:nvPr/>
              </p:nvSpPr>
              <p:spPr>
                <a:xfrm>
                  <a:off x="266487" y="-36873"/>
                  <a:ext cx="11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Big Data</a:t>
                  </a:r>
                </a:p>
              </p:txBody>
            </p:sp>
            <p:sp>
              <p:nvSpPr>
                <p:cNvPr id="21" name="ZoneTexte 20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7BD472DC-61F5-4928-A624-115F874CA1FA}"/>
                    </a:ext>
                  </a:extLst>
                </p:cNvPr>
                <p:cNvSpPr txBox="1"/>
                <p:nvPr/>
              </p:nvSpPr>
              <p:spPr>
                <a:xfrm>
                  <a:off x="266487" y="295479"/>
                  <a:ext cx="21563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Arbres de décision</a:t>
                  </a:r>
                </a:p>
              </p:txBody>
            </p:sp>
            <p:sp>
              <p:nvSpPr>
                <p:cNvPr id="22" name="ZoneTexte 21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1BDF5163-AE9C-4F86-9DDF-80594DCAB81B}"/>
                    </a:ext>
                  </a:extLst>
                </p:cNvPr>
                <p:cNvSpPr txBox="1"/>
                <p:nvPr/>
              </p:nvSpPr>
              <p:spPr>
                <a:xfrm>
                  <a:off x="248953" y="633444"/>
                  <a:ext cx="3990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Arbres de décision dans le Big Data</a:t>
                  </a:r>
                </a:p>
              </p:txBody>
            </p:sp>
            <p:sp>
              <p:nvSpPr>
                <p:cNvPr id="24" name="ZoneTexte 23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94A8BBAB-7C17-4841-A42C-ECA4DB473A99}"/>
                    </a:ext>
                  </a:extLst>
                </p:cNvPr>
                <p:cNvSpPr txBox="1"/>
                <p:nvPr/>
              </p:nvSpPr>
              <p:spPr>
                <a:xfrm>
                  <a:off x="4194391" y="-27384"/>
                  <a:ext cx="90120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Introduction</a:t>
                  </a:r>
                </a:p>
              </p:txBody>
            </p:sp>
            <p:sp>
              <p:nvSpPr>
                <p:cNvPr id="25" name="ZoneTexte 24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A2C7A947-FE6B-434A-BD49-49684903E7AC}"/>
                    </a:ext>
                  </a:extLst>
                </p:cNvPr>
                <p:cNvSpPr txBox="1"/>
                <p:nvPr/>
              </p:nvSpPr>
              <p:spPr>
                <a:xfrm>
                  <a:off x="4364827" y="357035"/>
                  <a:ext cx="63991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Hadoop</a:t>
                  </a:r>
                </a:p>
              </p:txBody>
            </p:sp>
            <p:sp>
              <p:nvSpPr>
                <p:cNvPr id="26" name="ZoneTexte 25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F3AE6BE0-9C09-4009-9C7E-D91E187B6940}"/>
                    </a:ext>
                  </a:extLst>
                </p:cNvPr>
                <p:cNvSpPr txBox="1"/>
                <p:nvPr/>
              </p:nvSpPr>
              <p:spPr>
                <a:xfrm>
                  <a:off x="4377008" y="569400"/>
                  <a:ext cx="5180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Spark</a:t>
                  </a:r>
                  <a:endParaRPr lang="fr-FR" sz="105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endParaRPr>
                </a:p>
              </p:txBody>
            </p:sp>
          </p:grpSp>
          <p:sp>
            <p:nvSpPr>
              <p:cNvPr id="19" name="ZoneTexte 1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959F12F-1626-4F68-91FC-7E41E3AD1B96}"/>
                  </a:ext>
                </a:extLst>
              </p:cNvPr>
              <p:cNvSpPr txBox="1"/>
              <p:nvPr/>
            </p:nvSpPr>
            <p:spPr>
              <a:xfrm>
                <a:off x="4217350" y="734507"/>
                <a:ext cx="8130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Conclusion</a:t>
                </a:r>
              </a:p>
            </p:txBody>
          </p:sp>
        </p:grpSp>
        <p:sp>
          <p:nvSpPr>
            <p:cNvPr id="17" name="ZoneTexte 16">
              <a:hlinkClick r:id="rId10" action="ppaction://hlinksldjump"/>
              <a:extLst>
                <a:ext uri="{FF2B5EF4-FFF2-40B4-BE49-F238E27FC236}">
                  <a16:creationId xmlns:a16="http://schemas.microsoft.com/office/drawing/2014/main" id="{735E771E-8DD2-478F-A8CF-56DA29E44051}"/>
                </a:ext>
              </a:extLst>
            </p:cNvPr>
            <p:cNvSpPr txBox="1"/>
            <p:nvPr/>
          </p:nvSpPr>
          <p:spPr>
            <a:xfrm>
              <a:off x="4364827" y="154142"/>
              <a:ext cx="758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1000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Définition</a:t>
              </a: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98B5968C-E8A5-41AC-9297-8903CFAB71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30" name="Espace réservé du numéro de diapositive 3">
            <a:extLst>
              <a:ext uri="{FF2B5EF4-FFF2-40B4-BE49-F238E27FC236}">
                <a16:creationId xmlns:a16="http://schemas.microsoft.com/office/drawing/2014/main" id="{47337C9E-1102-4563-AB75-30F9BD241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3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23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582E355C-E00F-4782-9EB0-A931FAB3DE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27" y="2756534"/>
            <a:ext cx="950827" cy="95082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CEF8EAF-4944-4446-9D3E-4A5930175C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695" y="1846698"/>
            <a:ext cx="950827" cy="95082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E4B950C-46CD-43F1-BE03-DDF94BFD1E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620" y="4099968"/>
            <a:ext cx="954515" cy="95451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092387A-1493-4EF3-A32F-B2E732358FA3}"/>
              </a:ext>
            </a:extLst>
          </p:cNvPr>
          <p:cNvSpPr txBox="1"/>
          <p:nvPr/>
        </p:nvSpPr>
        <p:spPr>
          <a:xfrm>
            <a:off x="3491880" y="5086682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Temps réel</a:t>
            </a:r>
            <a:endParaRPr lang="fr-FR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DFF4D9B-752B-436D-88B3-F6FD6F3C503E}"/>
              </a:ext>
            </a:extLst>
          </p:cNvPr>
          <p:cNvSpPr txBox="1"/>
          <p:nvPr/>
        </p:nvSpPr>
        <p:spPr>
          <a:xfrm>
            <a:off x="179512" y="3692409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Volumineux</a:t>
            </a:r>
            <a:endParaRPr lang="fr-FR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950AFA3-BEEC-480B-8FDF-64A90AD2D844}"/>
              </a:ext>
            </a:extLst>
          </p:cNvPr>
          <p:cNvSpPr txBox="1"/>
          <p:nvPr/>
        </p:nvSpPr>
        <p:spPr>
          <a:xfrm>
            <a:off x="3480888" y="2918409"/>
            <a:ext cx="2182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Hétérogène</a:t>
            </a:r>
            <a:endParaRPr lang="fr-FR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305465E5-A75E-4D28-9385-6D33A3D6BE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16" y="2777384"/>
            <a:ext cx="950827" cy="950827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AB269F1B-1861-4341-A6A3-B259F325EA97}"/>
              </a:ext>
            </a:extLst>
          </p:cNvPr>
          <p:cNvSpPr txBox="1"/>
          <p:nvPr/>
        </p:nvSpPr>
        <p:spPr>
          <a:xfrm>
            <a:off x="6660232" y="3733550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Distribué</a:t>
            </a:r>
            <a:endParaRPr lang="fr-FR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8FBE81FC-5A5A-4610-A25A-84D2C8F967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2" y="4193854"/>
            <a:ext cx="2584636" cy="2527622"/>
          </a:xfrm>
          <a:prstGeom prst="rect">
            <a:avLst/>
          </a:prstGeom>
        </p:spPr>
      </p:pic>
      <p:grpSp>
        <p:nvGrpSpPr>
          <p:cNvPr id="76" name="Groupe 75">
            <a:extLst>
              <a:ext uri="{FF2B5EF4-FFF2-40B4-BE49-F238E27FC236}">
                <a16:creationId xmlns:a16="http://schemas.microsoft.com/office/drawing/2014/main" id="{D0D66186-6636-4F4E-9500-9A9CF4146DB8}"/>
              </a:ext>
            </a:extLst>
          </p:cNvPr>
          <p:cNvGrpSpPr/>
          <p:nvPr/>
        </p:nvGrpSpPr>
        <p:grpSpPr>
          <a:xfrm>
            <a:off x="248953" y="-36873"/>
            <a:ext cx="4874415" cy="1039649"/>
            <a:chOff x="248953" y="-36873"/>
            <a:chExt cx="4874415" cy="103964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B6BDCB4C-EA0C-46C7-BC64-ABC8C182A7BF}"/>
                </a:ext>
              </a:extLst>
            </p:cNvPr>
            <p:cNvGrpSpPr/>
            <p:nvPr/>
          </p:nvGrpSpPr>
          <p:grpSpPr>
            <a:xfrm>
              <a:off x="248953" y="-36873"/>
              <a:ext cx="4846647" cy="1039649"/>
              <a:chOff x="248953" y="-36873"/>
              <a:chExt cx="4846647" cy="1039649"/>
            </a:xfrm>
          </p:grpSpPr>
          <p:grpSp>
            <p:nvGrpSpPr>
              <p:cNvPr id="79" name="Groupe 78">
                <a:extLst>
                  <a:ext uri="{FF2B5EF4-FFF2-40B4-BE49-F238E27FC236}">
                    <a16:creationId xmlns:a16="http://schemas.microsoft.com/office/drawing/2014/main" id="{E753B220-287E-491E-8223-F1E22A43FEC0}"/>
                  </a:ext>
                </a:extLst>
              </p:cNvPr>
              <p:cNvGrpSpPr/>
              <p:nvPr/>
            </p:nvGrpSpPr>
            <p:grpSpPr>
              <a:xfrm>
                <a:off x="248953" y="-36873"/>
                <a:ext cx="4846647" cy="1039649"/>
                <a:chOff x="248953" y="-36873"/>
                <a:chExt cx="4846647" cy="1039649"/>
              </a:xfrm>
            </p:grpSpPr>
            <p:sp>
              <p:nvSpPr>
                <p:cNvPr id="81" name="ZoneTexte 80">
                  <a:extLst>
                    <a:ext uri="{FF2B5EF4-FFF2-40B4-BE49-F238E27FC236}">
                      <a16:creationId xmlns:a16="http://schemas.microsoft.com/office/drawing/2014/main" id="{515C77DF-F430-47E9-9F6C-E08CDC55867C}"/>
                    </a:ext>
                  </a:extLst>
                </p:cNvPr>
                <p:cNvSpPr txBox="1"/>
                <p:nvPr/>
              </p:nvSpPr>
              <p:spPr>
                <a:xfrm>
                  <a:off x="266487" y="-36873"/>
                  <a:ext cx="11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Big Data</a:t>
                  </a:r>
                </a:p>
              </p:txBody>
            </p:sp>
            <p:sp>
              <p:nvSpPr>
                <p:cNvPr id="82" name="ZoneTexte 81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2FDCDE0B-C266-4DF0-8A3B-BC968B03B1F5}"/>
                    </a:ext>
                  </a:extLst>
                </p:cNvPr>
                <p:cNvSpPr txBox="1"/>
                <p:nvPr/>
              </p:nvSpPr>
              <p:spPr>
                <a:xfrm>
                  <a:off x="266487" y="295479"/>
                  <a:ext cx="21563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Arbres de décision</a:t>
                  </a:r>
                </a:p>
              </p:txBody>
            </p:sp>
            <p:sp>
              <p:nvSpPr>
                <p:cNvPr id="83" name="ZoneTexte 82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9F72504D-877F-4751-B8C2-B18B3CD2ADF5}"/>
                    </a:ext>
                  </a:extLst>
                </p:cNvPr>
                <p:cNvSpPr txBox="1"/>
                <p:nvPr/>
              </p:nvSpPr>
              <p:spPr>
                <a:xfrm>
                  <a:off x="248953" y="633444"/>
                  <a:ext cx="3990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Arbres de décision dans le Big Data</a:t>
                  </a:r>
                </a:p>
              </p:txBody>
            </p:sp>
            <p:sp>
              <p:nvSpPr>
                <p:cNvPr id="84" name="ZoneTexte 83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CDB1838E-99D6-43B1-A1F6-5221D6EAA782}"/>
                    </a:ext>
                  </a:extLst>
                </p:cNvPr>
                <p:cNvSpPr txBox="1"/>
                <p:nvPr/>
              </p:nvSpPr>
              <p:spPr>
                <a:xfrm>
                  <a:off x="4194391" y="-27384"/>
                  <a:ext cx="90120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Introduction</a:t>
                  </a:r>
                </a:p>
              </p:txBody>
            </p:sp>
            <p:sp>
              <p:nvSpPr>
                <p:cNvPr id="85" name="ZoneTexte 84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69A3A637-9DD7-44AD-B86E-748472358772}"/>
                    </a:ext>
                  </a:extLst>
                </p:cNvPr>
                <p:cNvSpPr txBox="1"/>
                <p:nvPr/>
              </p:nvSpPr>
              <p:spPr>
                <a:xfrm>
                  <a:off x="4364827" y="357035"/>
                  <a:ext cx="63991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Hadoop</a:t>
                  </a:r>
                </a:p>
              </p:txBody>
            </p:sp>
            <p:sp>
              <p:nvSpPr>
                <p:cNvPr id="86" name="ZoneTexte 85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45AF37A0-DEAC-4CFF-84F2-B433F2CD4F0C}"/>
                    </a:ext>
                  </a:extLst>
                </p:cNvPr>
                <p:cNvSpPr txBox="1"/>
                <p:nvPr/>
              </p:nvSpPr>
              <p:spPr>
                <a:xfrm>
                  <a:off x="4377008" y="569400"/>
                  <a:ext cx="5180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Spark</a:t>
                  </a:r>
                  <a:endParaRPr lang="fr-FR" sz="105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endParaRPr>
                </a:p>
              </p:txBody>
            </p:sp>
          </p:grpSp>
          <p:sp>
            <p:nvSpPr>
              <p:cNvPr id="80" name="ZoneTexte 7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767EBE1B-4D9A-4B7B-8B7B-2DAE4650F84A}"/>
                  </a:ext>
                </a:extLst>
              </p:cNvPr>
              <p:cNvSpPr txBox="1"/>
              <p:nvPr/>
            </p:nvSpPr>
            <p:spPr>
              <a:xfrm>
                <a:off x="4217350" y="734507"/>
                <a:ext cx="8130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Conclusion</a:t>
                </a:r>
              </a:p>
            </p:txBody>
          </p:sp>
        </p:grpSp>
        <p:sp>
          <p:nvSpPr>
            <p:cNvPr id="78" name="ZoneTexte 77">
              <a:hlinkClick r:id="rId14" action="ppaction://hlinksldjump"/>
              <a:extLst>
                <a:ext uri="{FF2B5EF4-FFF2-40B4-BE49-F238E27FC236}">
                  <a16:creationId xmlns:a16="http://schemas.microsoft.com/office/drawing/2014/main" id="{F435B801-6AF9-40CF-8A98-EB52FE56DC21}"/>
                </a:ext>
              </a:extLst>
            </p:cNvPr>
            <p:cNvSpPr txBox="1"/>
            <p:nvPr/>
          </p:nvSpPr>
          <p:spPr>
            <a:xfrm>
              <a:off x="4364827" y="154142"/>
              <a:ext cx="758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1000" b="1" dirty="0">
                  <a:solidFill>
                    <a:schemeClr val="bg1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Définition</a:t>
              </a:r>
            </a:p>
          </p:txBody>
        </p:sp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0F1C9280-2A3C-4767-8DFC-4ECF2F2ECB1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35" name="Espace réservé du numéro de diapositive 3">
            <a:extLst>
              <a:ext uri="{FF2B5EF4-FFF2-40B4-BE49-F238E27FC236}">
                <a16:creationId xmlns:a16="http://schemas.microsoft.com/office/drawing/2014/main" id="{09D97A28-249D-40D8-BC40-2E47191A4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4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4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  <p:bldP spid="29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52D0E194-EFE8-482E-873C-16800A08C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3716"/>
            <a:ext cx="3978822" cy="193690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1E9D9C35-EDCA-4AD2-A553-A4CA43AB32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628800"/>
            <a:ext cx="9144000" cy="2817628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3A35E43D-D4A5-46E0-968F-21668182773A}"/>
              </a:ext>
            </a:extLst>
          </p:cNvPr>
          <p:cNvSpPr txBox="1"/>
          <p:nvPr/>
        </p:nvSpPr>
        <p:spPr>
          <a:xfrm>
            <a:off x="3617287" y="2112137"/>
            <a:ext cx="435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Robustesse</a:t>
            </a:r>
            <a:endParaRPr lang="fr-FR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0E8532E-139E-4F22-B207-9110574198CA}"/>
              </a:ext>
            </a:extLst>
          </p:cNvPr>
          <p:cNvSpPr txBox="1"/>
          <p:nvPr/>
        </p:nvSpPr>
        <p:spPr>
          <a:xfrm>
            <a:off x="3630749" y="2775232"/>
            <a:ext cx="435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Cout de stockage</a:t>
            </a:r>
            <a:endParaRPr lang="fr-FR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167AA68-B4E9-4F10-85F5-9B0534FE7569}"/>
              </a:ext>
            </a:extLst>
          </p:cNvPr>
          <p:cNvSpPr txBox="1"/>
          <p:nvPr/>
        </p:nvSpPr>
        <p:spPr>
          <a:xfrm>
            <a:off x="3643432" y="3496692"/>
            <a:ext cx="435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Performance</a:t>
            </a:r>
            <a:endParaRPr lang="fr-FR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32B036AD-E1B9-44B8-BCA4-B62DA2153BF7}"/>
              </a:ext>
            </a:extLst>
          </p:cNvPr>
          <p:cNvSpPr txBox="1"/>
          <p:nvPr/>
        </p:nvSpPr>
        <p:spPr>
          <a:xfrm>
            <a:off x="3674456" y="4135973"/>
            <a:ext cx="435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Flexibilité</a:t>
            </a:r>
            <a:endParaRPr lang="fr-FR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B63D593F-48A4-47D9-B940-66F9258F1B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12" y="2708920"/>
            <a:ext cx="429294" cy="447959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A6798487-F598-4F58-97C4-31CCE6AF54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12" y="3450073"/>
            <a:ext cx="429294" cy="447959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DBDD45E0-5B3A-45FC-9BA5-31BE1F544E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12" y="4098145"/>
            <a:ext cx="429294" cy="447959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3EF9CD4C-7A62-42E3-8546-03D9F97034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12" y="2082375"/>
            <a:ext cx="429294" cy="447958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2266D12B-51FA-4049-8CB4-8B9836C28D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708920"/>
            <a:ext cx="429294" cy="447958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9851020E-72AF-46C0-9E6E-494D63994B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86" y="3442719"/>
            <a:ext cx="429294" cy="447958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75F19F42-E0E0-4402-ADCE-8D2BFC35B5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86" y="4092995"/>
            <a:ext cx="429294" cy="44795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B8C30DD7-D788-4A44-A05F-CED9D68EF6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87" y="2082375"/>
            <a:ext cx="429293" cy="447958"/>
          </a:xfrm>
          <a:prstGeom prst="rect">
            <a:avLst/>
          </a:prstGeom>
        </p:spPr>
      </p:pic>
      <p:grpSp>
        <p:nvGrpSpPr>
          <p:cNvPr id="53" name="Groupe 52">
            <a:extLst>
              <a:ext uri="{FF2B5EF4-FFF2-40B4-BE49-F238E27FC236}">
                <a16:creationId xmlns:a16="http://schemas.microsoft.com/office/drawing/2014/main" id="{39FC5AEF-A699-44D4-930A-3EC2FEA511C1}"/>
              </a:ext>
            </a:extLst>
          </p:cNvPr>
          <p:cNvGrpSpPr/>
          <p:nvPr/>
        </p:nvGrpSpPr>
        <p:grpSpPr>
          <a:xfrm>
            <a:off x="248953" y="-36873"/>
            <a:ext cx="4874415" cy="1039649"/>
            <a:chOff x="248953" y="-36873"/>
            <a:chExt cx="4874415" cy="1039649"/>
          </a:xfrm>
        </p:grpSpPr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19FB96E4-AA19-4D17-9646-560E65526137}"/>
                </a:ext>
              </a:extLst>
            </p:cNvPr>
            <p:cNvGrpSpPr/>
            <p:nvPr/>
          </p:nvGrpSpPr>
          <p:grpSpPr>
            <a:xfrm>
              <a:off x="248953" y="-36873"/>
              <a:ext cx="4846647" cy="1039649"/>
              <a:chOff x="248953" y="-36873"/>
              <a:chExt cx="4846647" cy="1039649"/>
            </a:xfrm>
          </p:grpSpPr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EBCFFA28-2044-4FC7-A9B6-3B973FC48298}"/>
                  </a:ext>
                </a:extLst>
              </p:cNvPr>
              <p:cNvGrpSpPr/>
              <p:nvPr/>
            </p:nvGrpSpPr>
            <p:grpSpPr>
              <a:xfrm>
                <a:off x="248953" y="-36873"/>
                <a:ext cx="4846647" cy="1039649"/>
                <a:chOff x="248953" y="-36873"/>
                <a:chExt cx="4846647" cy="1039649"/>
              </a:xfrm>
            </p:grpSpPr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5613C99F-4D8B-4E57-A684-53A0AE808D0E}"/>
                    </a:ext>
                  </a:extLst>
                </p:cNvPr>
                <p:cNvSpPr txBox="1"/>
                <p:nvPr/>
              </p:nvSpPr>
              <p:spPr>
                <a:xfrm>
                  <a:off x="266487" y="-36873"/>
                  <a:ext cx="11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Big Data</a:t>
                  </a:r>
                </a:p>
              </p:txBody>
            </p:sp>
            <p:sp>
              <p:nvSpPr>
                <p:cNvPr id="59" name="ZoneTexte 58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5287259D-62BD-464E-A2BB-5588213D94D7}"/>
                    </a:ext>
                  </a:extLst>
                </p:cNvPr>
                <p:cNvSpPr txBox="1"/>
                <p:nvPr/>
              </p:nvSpPr>
              <p:spPr>
                <a:xfrm>
                  <a:off x="266487" y="295479"/>
                  <a:ext cx="21563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Arbres de décision</a:t>
                  </a:r>
                </a:p>
              </p:txBody>
            </p:sp>
            <p:sp>
              <p:nvSpPr>
                <p:cNvPr id="60" name="ZoneTexte 59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B43BACDB-4DEE-4B85-8B59-E688ABCF8606}"/>
                    </a:ext>
                  </a:extLst>
                </p:cNvPr>
                <p:cNvSpPr txBox="1"/>
                <p:nvPr/>
              </p:nvSpPr>
              <p:spPr>
                <a:xfrm>
                  <a:off x="248953" y="633444"/>
                  <a:ext cx="3990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Arbres de décision dans le Big Data</a:t>
                  </a:r>
                </a:p>
              </p:txBody>
            </p:sp>
            <p:sp>
              <p:nvSpPr>
                <p:cNvPr id="61" name="ZoneTexte 60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775C741A-11A4-4A7C-A667-8F5ADF9FC3C5}"/>
                    </a:ext>
                  </a:extLst>
                </p:cNvPr>
                <p:cNvSpPr txBox="1"/>
                <p:nvPr/>
              </p:nvSpPr>
              <p:spPr>
                <a:xfrm>
                  <a:off x="4194391" y="-27384"/>
                  <a:ext cx="90120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Introduction</a:t>
                  </a:r>
                </a:p>
              </p:txBody>
            </p:sp>
            <p:sp>
              <p:nvSpPr>
                <p:cNvPr id="62" name="ZoneTexte 61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9B596FF7-86B4-4F4A-A07C-5679D7FAC5C3}"/>
                    </a:ext>
                  </a:extLst>
                </p:cNvPr>
                <p:cNvSpPr txBox="1"/>
                <p:nvPr/>
              </p:nvSpPr>
              <p:spPr>
                <a:xfrm>
                  <a:off x="4364827" y="357035"/>
                  <a:ext cx="63991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Hadoop</a:t>
                  </a:r>
                </a:p>
              </p:txBody>
            </p:sp>
            <p:sp>
              <p:nvSpPr>
                <p:cNvPr id="63" name="ZoneTexte 62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AC647A9C-E4EB-49A1-9BD8-EA992FE28605}"/>
                    </a:ext>
                  </a:extLst>
                </p:cNvPr>
                <p:cNvSpPr txBox="1"/>
                <p:nvPr/>
              </p:nvSpPr>
              <p:spPr>
                <a:xfrm>
                  <a:off x="4377008" y="569400"/>
                  <a:ext cx="5180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Spark</a:t>
                  </a:r>
                  <a:endParaRPr lang="fr-FR" sz="105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endParaRPr>
                </a:p>
              </p:txBody>
            </p:sp>
          </p:grpSp>
          <p:sp>
            <p:nvSpPr>
              <p:cNvPr id="57" name="ZoneTexte 5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0A425CB-0832-4FEB-A87E-49A619B839DD}"/>
                  </a:ext>
                </a:extLst>
              </p:cNvPr>
              <p:cNvSpPr txBox="1"/>
              <p:nvPr/>
            </p:nvSpPr>
            <p:spPr>
              <a:xfrm>
                <a:off x="4217350" y="734507"/>
                <a:ext cx="8130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Conclusion</a:t>
                </a:r>
              </a:p>
            </p:txBody>
          </p:sp>
        </p:grpSp>
        <p:sp>
          <p:nvSpPr>
            <p:cNvPr id="55" name="ZoneTexte 54">
              <a:hlinkClick r:id="rId13" action="ppaction://hlinksldjump"/>
              <a:extLst>
                <a:ext uri="{FF2B5EF4-FFF2-40B4-BE49-F238E27FC236}">
                  <a16:creationId xmlns:a16="http://schemas.microsoft.com/office/drawing/2014/main" id="{B242A7E5-A0D8-4D81-8525-5C671A56D0E9}"/>
                </a:ext>
              </a:extLst>
            </p:cNvPr>
            <p:cNvSpPr txBox="1"/>
            <p:nvPr/>
          </p:nvSpPr>
          <p:spPr>
            <a:xfrm>
              <a:off x="4364827" y="154142"/>
              <a:ext cx="758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1000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Définition</a:t>
              </a:r>
            </a:p>
          </p:txBody>
        </p:sp>
      </p:grpSp>
      <p:pic>
        <p:nvPicPr>
          <p:cNvPr id="33" name="Image 32">
            <a:extLst>
              <a:ext uri="{FF2B5EF4-FFF2-40B4-BE49-F238E27FC236}">
                <a16:creationId xmlns:a16="http://schemas.microsoft.com/office/drawing/2014/main" id="{56F9AA5D-1F45-4EFE-9522-755756F6159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34" name="Espace réservé du numéro de diapositive 3">
            <a:extLst>
              <a:ext uri="{FF2B5EF4-FFF2-40B4-BE49-F238E27FC236}">
                <a16:creationId xmlns:a16="http://schemas.microsoft.com/office/drawing/2014/main" id="{78702460-3644-4E2A-8BFE-5DF38BF81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5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7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F9A71CD-76F4-4A40-8229-91D44D4633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043" y="1992168"/>
            <a:ext cx="774701" cy="83671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52D0E194-EFE8-482E-873C-16800A08C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3716"/>
            <a:ext cx="3978822" cy="1936904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68527DD6-5398-40FF-ABB0-FB9476A560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12" y="5301208"/>
            <a:ext cx="867380" cy="86738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75B8121D-43A3-4F7A-88C5-FCB3D965DC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12" y="5301208"/>
            <a:ext cx="867380" cy="867380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E0FCD7D8-A555-4DCA-9958-CF328BC2F2E7}"/>
              </a:ext>
            </a:extLst>
          </p:cNvPr>
          <p:cNvSpPr txBox="1"/>
          <p:nvPr/>
        </p:nvSpPr>
        <p:spPr>
          <a:xfrm>
            <a:off x="4252328" y="5539184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3600" dirty="0">
                <a:solidFill>
                  <a:schemeClr val="bg1">
                    <a:lumMod val="65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rPr>
              <a:t>HDFS</a:t>
            </a:r>
            <a:endParaRPr lang="fr-FR" sz="7200" dirty="0">
              <a:solidFill>
                <a:schemeClr val="bg1">
                  <a:lumMod val="65000"/>
                </a:schemeClr>
              </a:solidFill>
              <a:latin typeface="Latin Modern Math" panose="02000503000000000000" pitchFamily="50" charset="0"/>
              <a:ea typeface="Latin Modern Math" panose="02000503000000000000" pitchFamily="50" charset="0"/>
              <a:cs typeface="CMU Serif Extra" panose="02000603000000000000" pitchFamily="50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3BB0C01-90F8-4151-911F-A320917077F4}"/>
              </a:ext>
            </a:extLst>
          </p:cNvPr>
          <p:cNvSpPr txBox="1"/>
          <p:nvPr/>
        </p:nvSpPr>
        <p:spPr>
          <a:xfrm>
            <a:off x="6628592" y="5531499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3600" dirty="0">
                <a:solidFill>
                  <a:schemeClr val="bg1">
                    <a:lumMod val="65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rPr>
              <a:t>M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rPr>
              <a:t>AP</a:t>
            </a:r>
            <a:r>
              <a:rPr lang="fr-FR" sz="3600" dirty="0">
                <a:solidFill>
                  <a:schemeClr val="bg1">
                    <a:lumMod val="65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rPr>
              <a:t>R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rPr>
              <a:t>EDUCE</a:t>
            </a:r>
            <a:endParaRPr lang="fr-FR" sz="7200" dirty="0">
              <a:solidFill>
                <a:schemeClr val="bg1">
                  <a:lumMod val="65000"/>
                </a:schemeClr>
              </a:solidFill>
              <a:latin typeface="Latin Modern Math" panose="02000503000000000000" pitchFamily="50" charset="0"/>
              <a:ea typeface="Latin Modern Math" panose="02000503000000000000" pitchFamily="50" charset="0"/>
              <a:cs typeface="CMU Serif Extra" panose="02000603000000000000" pitchFamily="50" charset="0"/>
            </a:endParaRPr>
          </a:p>
        </p:txBody>
      </p: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E6EAAD72-5EE2-4648-81CE-6CCC1BD70131}"/>
              </a:ext>
            </a:extLst>
          </p:cNvPr>
          <p:cNvGrpSpPr/>
          <p:nvPr/>
        </p:nvGrpSpPr>
        <p:grpSpPr>
          <a:xfrm>
            <a:off x="2469935" y="1371878"/>
            <a:ext cx="6206521" cy="3598907"/>
            <a:chOff x="1783303" y="668734"/>
            <a:chExt cx="6206521" cy="3598907"/>
          </a:xfrm>
        </p:grpSpPr>
        <p:pic>
          <p:nvPicPr>
            <p:cNvPr id="89" name="Image 88">
              <a:extLst>
                <a:ext uri="{FF2B5EF4-FFF2-40B4-BE49-F238E27FC236}">
                  <a16:creationId xmlns:a16="http://schemas.microsoft.com/office/drawing/2014/main" id="{ACF8986F-DC53-4E92-B004-17045D79D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303" y="668734"/>
              <a:ext cx="5702465" cy="3497282"/>
            </a:xfrm>
            <a:prstGeom prst="rect">
              <a:avLst/>
            </a:prstGeom>
          </p:spPr>
        </p:pic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66F3747F-A01F-4F78-BEFC-ACB28D7D14CC}"/>
                </a:ext>
              </a:extLst>
            </p:cNvPr>
            <p:cNvSpPr txBox="1"/>
            <p:nvPr/>
          </p:nvSpPr>
          <p:spPr>
            <a:xfrm>
              <a:off x="1801858" y="3805976"/>
              <a:ext cx="1618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 err="1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DataNode</a:t>
              </a:r>
              <a:endParaRPr lang="fr-FR" sz="1400" b="1" dirty="0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DBD7F926-09CD-48AD-A052-E9DABA661EA3}"/>
                </a:ext>
              </a:extLst>
            </p:cNvPr>
            <p:cNvSpPr txBox="1"/>
            <p:nvPr/>
          </p:nvSpPr>
          <p:spPr>
            <a:xfrm>
              <a:off x="3635896" y="925656"/>
              <a:ext cx="43539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 err="1">
                  <a:latin typeface="Latin Modern Math" panose="02000503000000000000" pitchFamily="50" charset="0"/>
                  <a:ea typeface="Latin Modern Math" panose="02000503000000000000" pitchFamily="50" charset="0"/>
                </a:rPr>
                <a:t>NameNode</a:t>
              </a:r>
              <a:endParaRPr lang="fr-FR" sz="1400" b="1" dirty="0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sp>
        <p:nvSpPr>
          <p:cNvPr id="92" name="ZoneTexte 91">
            <a:extLst>
              <a:ext uri="{FF2B5EF4-FFF2-40B4-BE49-F238E27FC236}">
                <a16:creationId xmlns:a16="http://schemas.microsoft.com/office/drawing/2014/main" id="{5ACFA468-A75D-43A3-A60F-06F9337FFE6C}"/>
              </a:ext>
            </a:extLst>
          </p:cNvPr>
          <p:cNvSpPr txBox="1"/>
          <p:nvPr/>
        </p:nvSpPr>
        <p:spPr>
          <a:xfrm>
            <a:off x="4575165" y="4509120"/>
            <a:ext cx="161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latin typeface="Latin Modern Math" panose="02000503000000000000" pitchFamily="50" charset="0"/>
                <a:ea typeface="Latin Modern Math" panose="02000503000000000000" pitchFamily="50" charset="0"/>
              </a:rPr>
              <a:t>DataNode</a:t>
            </a:r>
            <a:endParaRPr lang="fr-FR" sz="14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FBF68F32-0AD2-45EF-BD7A-0A6E8CAEF122}"/>
              </a:ext>
            </a:extLst>
          </p:cNvPr>
          <p:cNvSpPr txBox="1"/>
          <p:nvPr/>
        </p:nvSpPr>
        <p:spPr>
          <a:xfrm>
            <a:off x="6572941" y="4509120"/>
            <a:ext cx="161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latin typeface="Latin Modern Math" panose="02000503000000000000" pitchFamily="50" charset="0"/>
                <a:ea typeface="Latin Modern Math" panose="02000503000000000000" pitchFamily="50" charset="0"/>
              </a:rPr>
              <a:t>DataNode</a:t>
            </a:r>
            <a:endParaRPr lang="fr-FR" sz="14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0B440569-3F6B-406B-895E-CC03D2444CDF}"/>
              </a:ext>
            </a:extLst>
          </p:cNvPr>
          <p:cNvSpPr txBox="1"/>
          <p:nvPr/>
        </p:nvSpPr>
        <p:spPr>
          <a:xfrm>
            <a:off x="4538552" y="2185119"/>
            <a:ext cx="1313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Métadonnées</a:t>
            </a:r>
            <a:endParaRPr lang="fr-FR" sz="1000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2940F64D-80CA-4FD9-B1B8-97D814B80420}"/>
              </a:ext>
            </a:extLst>
          </p:cNvPr>
          <p:cNvGrpSpPr/>
          <p:nvPr/>
        </p:nvGrpSpPr>
        <p:grpSpPr>
          <a:xfrm>
            <a:off x="2661789" y="3537100"/>
            <a:ext cx="646595" cy="529062"/>
            <a:chOff x="827584" y="4349390"/>
            <a:chExt cx="646595" cy="529062"/>
          </a:xfrm>
        </p:grpSpPr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973D0AA5-AB1C-4052-8043-C1628022C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275" y="4349390"/>
              <a:ext cx="371635" cy="520983"/>
            </a:xfrm>
            <a:prstGeom prst="rect">
              <a:avLst/>
            </a:prstGeom>
          </p:spPr>
        </p:pic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5818D238-EA67-48C6-A224-99EB2C7671D0}"/>
                </a:ext>
              </a:extLst>
            </p:cNvPr>
            <p:cNvSpPr txBox="1"/>
            <p:nvPr/>
          </p:nvSpPr>
          <p:spPr>
            <a:xfrm>
              <a:off x="827584" y="4509120"/>
              <a:ext cx="646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B1</a:t>
              </a:r>
              <a:endParaRPr lang="fr-FR" sz="14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5BD16275-730F-4A91-9055-228BF65E4415}"/>
              </a:ext>
            </a:extLst>
          </p:cNvPr>
          <p:cNvGrpSpPr/>
          <p:nvPr/>
        </p:nvGrpSpPr>
        <p:grpSpPr>
          <a:xfrm>
            <a:off x="5066951" y="3594747"/>
            <a:ext cx="646595" cy="529062"/>
            <a:chOff x="827584" y="4349390"/>
            <a:chExt cx="646595" cy="529062"/>
          </a:xfrm>
        </p:grpSpPr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0C0A1D4F-CF54-47AF-B58E-C02891142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275" y="4349390"/>
              <a:ext cx="371635" cy="520983"/>
            </a:xfrm>
            <a:prstGeom prst="rect">
              <a:avLst/>
            </a:prstGeom>
          </p:spPr>
        </p:pic>
        <p:sp>
          <p:nvSpPr>
            <p:cNvPr id="100" name="ZoneTexte 99">
              <a:extLst>
                <a:ext uri="{FF2B5EF4-FFF2-40B4-BE49-F238E27FC236}">
                  <a16:creationId xmlns:a16="http://schemas.microsoft.com/office/drawing/2014/main" id="{1E758843-1F75-4F71-89CB-7F55FF40FF55}"/>
                </a:ext>
              </a:extLst>
            </p:cNvPr>
            <p:cNvSpPr txBox="1"/>
            <p:nvPr/>
          </p:nvSpPr>
          <p:spPr>
            <a:xfrm>
              <a:off x="827584" y="4509120"/>
              <a:ext cx="646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B3</a:t>
              </a:r>
              <a:endParaRPr lang="fr-FR" sz="14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704DEF2B-0ECD-411D-A6B9-742BE33B596A}"/>
              </a:ext>
            </a:extLst>
          </p:cNvPr>
          <p:cNvGrpSpPr/>
          <p:nvPr/>
        </p:nvGrpSpPr>
        <p:grpSpPr>
          <a:xfrm>
            <a:off x="5073628" y="3609108"/>
            <a:ext cx="646595" cy="529062"/>
            <a:chOff x="827584" y="4349390"/>
            <a:chExt cx="646595" cy="529062"/>
          </a:xfrm>
        </p:grpSpPr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778AF265-2B81-4CDE-85D2-173FA85EE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275" y="4349390"/>
              <a:ext cx="371635" cy="520983"/>
            </a:xfrm>
            <a:prstGeom prst="rect">
              <a:avLst/>
            </a:prstGeom>
          </p:spPr>
        </p:pic>
        <p:sp>
          <p:nvSpPr>
            <p:cNvPr id="103" name="ZoneTexte 102">
              <a:extLst>
                <a:ext uri="{FF2B5EF4-FFF2-40B4-BE49-F238E27FC236}">
                  <a16:creationId xmlns:a16="http://schemas.microsoft.com/office/drawing/2014/main" id="{A0E7B642-C755-49FF-9621-21CFC5A16586}"/>
                </a:ext>
              </a:extLst>
            </p:cNvPr>
            <p:cNvSpPr txBox="1"/>
            <p:nvPr/>
          </p:nvSpPr>
          <p:spPr>
            <a:xfrm>
              <a:off x="827584" y="4509120"/>
              <a:ext cx="646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B3</a:t>
              </a:r>
              <a:endParaRPr lang="fr-FR" sz="14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65256DEA-231D-420F-9C40-0889B7A45783}"/>
              </a:ext>
            </a:extLst>
          </p:cNvPr>
          <p:cNvGrpSpPr/>
          <p:nvPr/>
        </p:nvGrpSpPr>
        <p:grpSpPr>
          <a:xfrm>
            <a:off x="7458759" y="3620018"/>
            <a:ext cx="646595" cy="529062"/>
            <a:chOff x="827584" y="4349390"/>
            <a:chExt cx="646595" cy="529062"/>
          </a:xfrm>
        </p:grpSpPr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4517A954-050E-417B-A530-42D2929D8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275" y="4349390"/>
              <a:ext cx="371635" cy="520983"/>
            </a:xfrm>
            <a:prstGeom prst="rect">
              <a:avLst/>
            </a:prstGeom>
          </p:spPr>
        </p:pic>
        <p:sp>
          <p:nvSpPr>
            <p:cNvPr id="106" name="ZoneTexte 105">
              <a:extLst>
                <a:ext uri="{FF2B5EF4-FFF2-40B4-BE49-F238E27FC236}">
                  <a16:creationId xmlns:a16="http://schemas.microsoft.com/office/drawing/2014/main" id="{F2219D89-3224-4E4F-8AA9-42AF89D28D4F}"/>
                </a:ext>
              </a:extLst>
            </p:cNvPr>
            <p:cNvSpPr txBox="1"/>
            <p:nvPr/>
          </p:nvSpPr>
          <p:spPr>
            <a:xfrm>
              <a:off x="827584" y="4509120"/>
              <a:ext cx="646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B2</a:t>
              </a:r>
              <a:endParaRPr lang="fr-FR" sz="14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0A768848-700D-40F5-9291-BDAE1A8B8417}"/>
              </a:ext>
            </a:extLst>
          </p:cNvPr>
          <p:cNvGrpSpPr/>
          <p:nvPr/>
        </p:nvGrpSpPr>
        <p:grpSpPr>
          <a:xfrm>
            <a:off x="5070289" y="3609108"/>
            <a:ext cx="646595" cy="529062"/>
            <a:chOff x="827584" y="4349390"/>
            <a:chExt cx="646595" cy="529062"/>
          </a:xfrm>
        </p:grpSpPr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8EE70D3D-A53A-4134-B82A-B14A91636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275" y="4349390"/>
              <a:ext cx="371635" cy="520983"/>
            </a:xfrm>
            <a:prstGeom prst="rect">
              <a:avLst/>
            </a:prstGeom>
          </p:spPr>
        </p:pic>
        <p:sp>
          <p:nvSpPr>
            <p:cNvPr id="109" name="ZoneTexte 108">
              <a:extLst>
                <a:ext uri="{FF2B5EF4-FFF2-40B4-BE49-F238E27FC236}">
                  <a16:creationId xmlns:a16="http://schemas.microsoft.com/office/drawing/2014/main" id="{45DE705E-1E2A-4CCF-867A-AA35A307CA08}"/>
                </a:ext>
              </a:extLst>
            </p:cNvPr>
            <p:cNvSpPr txBox="1"/>
            <p:nvPr/>
          </p:nvSpPr>
          <p:spPr>
            <a:xfrm>
              <a:off x="827584" y="4509120"/>
              <a:ext cx="646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B3</a:t>
              </a:r>
              <a:endParaRPr lang="fr-FR" sz="14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38E9CE50-5700-42C8-950D-D4B271BB3E39}"/>
              </a:ext>
            </a:extLst>
          </p:cNvPr>
          <p:cNvGrpSpPr/>
          <p:nvPr/>
        </p:nvGrpSpPr>
        <p:grpSpPr>
          <a:xfrm>
            <a:off x="2661788" y="3537100"/>
            <a:ext cx="646595" cy="529062"/>
            <a:chOff x="827584" y="4349390"/>
            <a:chExt cx="646595" cy="529062"/>
          </a:xfrm>
        </p:grpSpPr>
        <p:pic>
          <p:nvPicPr>
            <p:cNvPr id="111" name="Image 110">
              <a:extLst>
                <a:ext uri="{FF2B5EF4-FFF2-40B4-BE49-F238E27FC236}">
                  <a16:creationId xmlns:a16="http://schemas.microsoft.com/office/drawing/2014/main" id="{198FF6D5-BF35-4332-970A-5CF8BB731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275" y="4349390"/>
              <a:ext cx="371635" cy="520983"/>
            </a:xfrm>
            <a:prstGeom prst="rect">
              <a:avLst/>
            </a:prstGeom>
          </p:spPr>
        </p:pic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787866BE-9A0C-4453-9DAA-AA0A708D97A7}"/>
                </a:ext>
              </a:extLst>
            </p:cNvPr>
            <p:cNvSpPr txBox="1"/>
            <p:nvPr/>
          </p:nvSpPr>
          <p:spPr>
            <a:xfrm>
              <a:off x="827584" y="4509120"/>
              <a:ext cx="646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B1</a:t>
              </a:r>
              <a:endParaRPr lang="fr-FR" sz="14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59171237-52AB-417F-A106-6A9172273301}"/>
              </a:ext>
            </a:extLst>
          </p:cNvPr>
          <p:cNvGrpSpPr/>
          <p:nvPr/>
        </p:nvGrpSpPr>
        <p:grpSpPr>
          <a:xfrm>
            <a:off x="2661788" y="3537100"/>
            <a:ext cx="646595" cy="529062"/>
            <a:chOff x="827584" y="4349390"/>
            <a:chExt cx="646595" cy="529062"/>
          </a:xfrm>
        </p:grpSpPr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8F180EC1-DABC-4F9D-8D69-9FD66C7B4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275" y="4349390"/>
              <a:ext cx="371635" cy="520983"/>
            </a:xfrm>
            <a:prstGeom prst="rect">
              <a:avLst/>
            </a:prstGeom>
          </p:spPr>
        </p:pic>
        <p:sp>
          <p:nvSpPr>
            <p:cNvPr id="115" name="ZoneTexte 114">
              <a:extLst>
                <a:ext uri="{FF2B5EF4-FFF2-40B4-BE49-F238E27FC236}">
                  <a16:creationId xmlns:a16="http://schemas.microsoft.com/office/drawing/2014/main" id="{DE868466-4DEB-45D9-9BC2-438CC310ECCA}"/>
                </a:ext>
              </a:extLst>
            </p:cNvPr>
            <p:cNvSpPr txBox="1"/>
            <p:nvPr/>
          </p:nvSpPr>
          <p:spPr>
            <a:xfrm>
              <a:off x="827584" y="4509120"/>
              <a:ext cx="646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B1</a:t>
              </a:r>
              <a:endParaRPr lang="fr-FR" sz="14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C3692387-D865-4479-A1F1-175337D39691}"/>
              </a:ext>
            </a:extLst>
          </p:cNvPr>
          <p:cNvGrpSpPr/>
          <p:nvPr/>
        </p:nvGrpSpPr>
        <p:grpSpPr>
          <a:xfrm>
            <a:off x="7457741" y="3609108"/>
            <a:ext cx="646595" cy="529062"/>
            <a:chOff x="827584" y="4349390"/>
            <a:chExt cx="646595" cy="529062"/>
          </a:xfrm>
        </p:grpSpPr>
        <p:pic>
          <p:nvPicPr>
            <p:cNvPr id="117" name="Image 116">
              <a:extLst>
                <a:ext uri="{FF2B5EF4-FFF2-40B4-BE49-F238E27FC236}">
                  <a16:creationId xmlns:a16="http://schemas.microsoft.com/office/drawing/2014/main" id="{A71B31EB-CD8F-4DBC-A634-7A07C4197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275" y="4349390"/>
              <a:ext cx="371635" cy="520983"/>
            </a:xfrm>
            <a:prstGeom prst="rect">
              <a:avLst/>
            </a:prstGeom>
          </p:spPr>
        </p:pic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A0AF335A-1C5E-4117-81DE-7E5D7B7E8F23}"/>
                </a:ext>
              </a:extLst>
            </p:cNvPr>
            <p:cNvSpPr txBox="1"/>
            <p:nvPr/>
          </p:nvSpPr>
          <p:spPr>
            <a:xfrm>
              <a:off x="827584" y="4509120"/>
              <a:ext cx="646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B2</a:t>
              </a:r>
              <a:endParaRPr lang="fr-FR" sz="14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FDB8C837-BD8B-4EB0-B3BA-17DDED415657}"/>
              </a:ext>
            </a:extLst>
          </p:cNvPr>
          <p:cNvGrpSpPr/>
          <p:nvPr/>
        </p:nvGrpSpPr>
        <p:grpSpPr>
          <a:xfrm>
            <a:off x="7465436" y="3609108"/>
            <a:ext cx="646595" cy="529062"/>
            <a:chOff x="827584" y="4349390"/>
            <a:chExt cx="646595" cy="529062"/>
          </a:xfrm>
        </p:grpSpPr>
        <p:pic>
          <p:nvPicPr>
            <p:cNvPr id="120" name="Image 119">
              <a:extLst>
                <a:ext uri="{FF2B5EF4-FFF2-40B4-BE49-F238E27FC236}">
                  <a16:creationId xmlns:a16="http://schemas.microsoft.com/office/drawing/2014/main" id="{D49E5E79-F7EB-45BC-9AEC-A513A3AA1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275" y="4349390"/>
              <a:ext cx="371634" cy="520983"/>
            </a:xfrm>
            <a:prstGeom prst="rect">
              <a:avLst/>
            </a:prstGeom>
          </p:spPr>
        </p:pic>
        <p:sp>
          <p:nvSpPr>
            <p:cNvPr id="121" name="ZoneTexte 120">
              <a:extLst>
                <a:ext uri="{FF2B5EF4-FFF2-40B4-BE49-F238E27FC236}">
                  <a16:creationId xmlns:a16="http://schemas.microsoft.com/office/drawing/2014/main" id="{51994DE3-0F76-4061-A514-47926EFA19EA}"/>
                </a:ext>
              </a:extLst>
            </p:cNvPr>
            <p:cNvSpPr txBox="1"/>
            <p:nvPr/>
          </p:nvSpPr>
          <p:spPr>
            <a:xfrm>
              <a:off x="827584" y="4509120"/>
              <a:ext cx="646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B2</a:t>
              </a:r>
              <a:endParaRPr lang="fr-FR" sz="1400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126" name="Groupe 125">
            <a:extLst>
              <a:ext uri="{FF2B5EF4-FFF2-40B4-BE49-F238E27FC236}">
                <a16:creationId xmlns:a16="http://schemas.microsoft.com/office/drawing/2014/main" id="{2E321B07-DD42-4B12-A9CC-6BBCD71A1C40}"/>
              </a:ext>
            </a:extLst>
          </p:cNvPr>
          <p:cNvGrpSpPr/>
          <p:nvPr/>
        </p:nvGrpSpPr>
        <p:grpSpPr>
          <a:xfrm>
            <a:off x="2781480" y="2649766"/>
            <a:ext cx="1191467" cy="456889"/>
            <a:chOff x="2781480" y="2649766"/>
            <a:chExt cx="1191467" cy="456889"/>
          </a:xfrm>
        </p:grpSpPr>
        <p:graphicFrame>
          <p:nvGraphicFramePr>
            <p:cNvPr id="124" name="Objet 123">
              <a:extLst>
                <a:ext uri="{FF2B5EF4-FFF2-40B4-BE49-F238E27FC236}">
                  <a16:creationId xmlns:a16="http://schemas.microsoft.com/office/drawing/2014/main" id="{E29F2E9E-18B6-4C25-B930-1DEEB87B425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82584698"/>
                </p:ext>
              </p:extLst>
            </p:nvPr>
          </p:nvGraphicFramePr>
          <p:xfrm>
            <a:off x="2940914" y="2649766"/>
            <a:ext cx="1032033" cy="2395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91" r:id="rId11" imgW="711000" imgH="164880" progId="">
                    <p:embed/>
                  </p:oleObj>
                </mc:Choice>
                <mc:Fallback>
                  <p:oleObj r:id="rId11" imgW="711000" imgH="16488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940914" y="2649766"/>
                          <a:ext cx="1032033" cy="23957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5" name="Objet 124">
              <a:extLst>
                <a:ext uri="{FF2B5EF4-FFF2-40B4-BE49-F238E27FC236}">
                  <a16:creationId xmlns:a16="http://schemas.microsoft.com/office/drawing/2014/main" id="{52919AA6-A95B-4509-9D17-704812FCB8D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0106200"/>
                </p:ext>
              </p:extLst>
            </p:nvPr>
          </p:nvGraphicFramePr>
          <p:xfrm>
            <a:off x="2781480" y="2867076"/>
            <a:ext cx="1032033" cy="2395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92" r:id="rId13" imgW="711000" imgH="164880" progId="">
                    <p:embed/>
                  </p:oleObj>
                </mc:Choice>
                <mc:Fallback>
                  <p:oleObj r:id="rId13" imgW="711000" imgH="164880" progId="">
                    <p:embed/>
                    <p:pic>
                      <p:nvPicPr>
                        <p:cNvPr id="124" name="Objet 123">
                          <a:extLst>
                            <a:ext uri="{FF2B5EF4-FFF2-40B4-BE49-F238E27FC236}">
                              <a16:creationId xmlns:a16="http://schemas.microsoft.com/office/drawing/2014/main" id="{E29F2E9E-18B6-4C25-B930-1DEEB87B425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781480" y="2867076"/>
                          <a:ext cx="1032033" cy="23957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9" name="Image 128">
            <a:extLst>
              <a:ext uri="{FF2B5EF4-FFF2-40B4-BE49-F238E27FC236}">
                <a16:creationId xmlns:a16="http://schemas.microsoft.com/office/drawing/2014/main" id="{040B0870-4985-4A4F-8C44-83D3C6F312D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085" y="2602708"/>
            <a:ext cx="548048" cy="54804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B5EAC79-5A14-43C0-8E05-6519E8E7514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0" y="1132760"/>
            <a:ext cx="2336177" cy="228159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86BBB4F-2393-4382-80C0-056F3C3ECB9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749" y="1423328"/>
            <a:ext cx="875618" cy="556703"/>
          </a:xfrm>
          <a:prstGeom prst="rect">
            <a:avLst/>
          </a:prstGeom>
        </p:spPr>
      </p:pic>
      <p:pic>
        <p:nvPicPr>
          <p:cNvPr id="131" name="Image 130">
            <a:extLst>
              <a:ext uri="{FF2B5EF4-FFF2-40B4-BE49-F238E27FC236}">
                <a16:creationId xmlns:a16="http://schemas.microsoft.com/office/drawing/2014/main" id="{BC0A1995-93B5-483D-941D-47936C0088C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86" y="3509946"/>
            <a:ext cx="495118" cy="495118"/>
          </a:xfrm>
          <a:prstGeom prst="rect">
            <a:avLst/>
          </a:prstGeom>
        </p:spPr>
      </p:pic>
      <p:pic>
        <p:nvPicPr>
          <p:cNvPr id="133" name="Image 132">
            <a:extLst>
              <a:ext uri="{FF2B5EF4-FFF2-40B4-BE49-F238E27FC236}">
                <a16:creationId xmlns:a16="http://schemas.microsoft.com/office/drawing/2014/main" id="{B5A48A2F-C378-45D8-A25B-F9DCF9BDDA2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661" y="3509946"/>
            <a:ext cx="461953" cy="461953"/>
          </a:xfrm>
          <a:prstGeom prst="rect">
            <a:avLst/>
          </a:prstGeom>
        </p:spPr>
      </p:pic>
      <p:grpSp>
        <p:nvGrpSpPr>
          <p:cNvPr id="73" name="Groupe 72">
            <a:extLst>
              <a:ext uri="{FF2B5EF4-FFF2-40B4-BE49-F238E27FC236}">
                <a16:creationId xmlns:a16="http://schemas.microsoft.com/office/drawing/2014/main" id="{5DFEEFB7-6AF6-41C7-B652-23AE1C6547CD}"/>
              </a:ext>
            </a:extLst>
          </p:cNvPr>
          <p:cNvGrpSpPr/>
          <p:nvPr/>
        </p:nvGrpSpPr>
        <p:grpSpPr>
          <a:xfrm>
            <a:off x="248953" y="-36873"/>
            <a:ext cx="4874415" cy="1039649"/>
            <a:chOff x="248953" y="-36873"/>
            <a:chExt cx="4874415" cy="1039649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94371280-971C-4568-B86A-5B0247610DCF}"/>
                </a:ext>
              </a:extLst>
            </p:cNvPr>
            <p:cNvGrpSpPr/>
            <p:nvPr/>
          </p:nvGrpSpPr>
          <p:grpSpPr>
            <a:xfrm>
              <a:off x="248953" y="-36873"/>
              <a:ext cx="4846647" cy="1039649"/>
              <a:chOff x="248953" y="-36873"/>
              <a:chExt cx="4846647" cy="1039649"/>
            </a:xfrm>
          </p:grpSpPr>
          <p:grpSp>
            <p:nvGrpSpPr>
              <p:cNvPr id="76" name="Groupe 75">
                <a:extLst>
                  <a:ext uri="{FF2B5EF4-FFF2-40B4-BE49-F238E27FC236}">
                    <a16:creationId xmlns:a16="http://schemas.microsoft.com/office/drawing/2014/main" id="{33A802A4-2312-4CD7-B409-EEB4DAE35853}"/>
                  </a:ext>
                </a:extLst>
              </p:cNvPr>
              <p:cNvGrpSpPr/>
              <p:nvPr/>
            </p:nvGrpSpPr>
            <p:grpSpPr>
              <a:xfrm>
                <a:off x="248953" y="-36873"/>
                <a:ext cx="4846647" cy="1039649"/>
                <a:chOff x="248953" y="-36873"/>
                <a:chExt cx="4846647" cy="1039649"/>
              </a:xfrm>
            </p:grpSpPr>
            <p:sp>
              <p:nvSpPr>
                <p:cNvPr id="78" name="ZoneTexte 77">
                  <a:extLst>
                    <a:ext uri="{FF2B5EF4-FFF2-40B4-BE49-F238E27FC236}">
                      <a16:creationId xmlns:a16="http://schemas.microsoft.com/office/drawing/2014/main" id="{78AAC5D4-5894-4801-96C2-DA44E60AF038}"/>
                    </a:ext>
                  </a:extLst>
                </p:cNvPr>
                <p:cNvSpPr txBox="1"/>
                <p:nvPr/>
              </p:nvSpPr>
              <p:spPr>
                <a:xfrm>
                  <a:off x="266487" y="-36873"/>
                  <a:ext cx="11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Big Data</a:t>
                  </a:r>
                </a:p>
              </p:txBody>
            </p:sp>
            <p:sp>
              <p:nvSpPr>
                <p:cNvPr id="79" name="ZoneTexte 78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69112E8F-541F-421D-B0AF-8DD67162ACC3}"/>
                    </a:ext>
                  </a:extLst>
                </p:cNvPr>
                <p:cNvSpPr txBox="1"/>
                <p:nvPr/>
              </p:nvSpPr>
              <p:spPr>
                <a:xfrm>
                  <a:off x="266487" y="295479"/>
                  <a:ext cx="21563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Arbres de décision</a:t>
                  </a:r>
                </a:p>
              </p:txBody>
            </p:sp>
            <p:sp>
              <p:nvSpPr>
                <p:cNvPr id="80" name="ZoneTexte 79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FF497799-6CF2-40E0-A88F-99C9BE59F95E}"/>
                    </a:ext>
                  </a:extLst>
                </p:cNvPr>
                <p:cNvSpPr txBox="1"/>
                <p:nvPr/>
              </p:nvSpPr>
              <p:spPr>
                <a:xfrm>
                  <a:off x="248953" y="633444"/>
                  <a:ext cx="3990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Arbres de décision dans le Big Data</a:t>
                  </a:r>
                </a:p>
              </p:txBody>
            </p:sp>
            <p:sp>
              <p:nvSpPr>
                <p:cNvPr id="81" name="ZoneTexte 80">
                  <a:hlinkClick r:id="rId21" action="ppaction://hlinksldjump"/>
                  <a:extLst>
                    <a:ext uri="{FF2B5EF4-FFF2-40B4-BE49-F238E27FC236}">
                      <a16:creationId xmlns:a16="http://schemas.microsoft.com/office/drawing/2014/main" id="{97ADCA29-FF39-4685-B29D-D87BF45E53ED}"/>
                    </a:ext>
                  </a:extLst>
                </p:cNvPr>
                <p:cNvSpPr txBox="1"/>
                <p:nvPr/>
              </p:nvSpPr>
              <p:spPr>
                <a:xfrm>
                  <a:off x="4194391" y="-27384"/>
                  <a:ext cx="90120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Introduction</a:t>
                  </a:r>
                </a:p>
              </p:txBody>
            </p:sp>
            <p:sp>
              <p:nvSpPr>
                <p:cNvPr id="82" name="ZoneTexte 81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6D395E17-37DC-4FAE-A146-2C043503881F}"/>
                    </a:ext>
                  </a:extLst>
                </p:cNvPr>
                <p:cNvSpPr txBox="1"/>
                <p:nvPr/>
              </p:nvSpPr>
              <p:spPr>
                <a:xfrm>
                  <a:off x="4364827" y="357035"/>
                  <a:ext cx="63991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Hadoop</a:t>
                  </a:r>
                </a:p>
              </p:txBody>
            </p:sp>
            <p:sp>
              <p:nvSpPr>
                <p:cNvPr id="83" name="ZoneTexte 82">
                  <a:hlinkClick r:id="rId23" action="ppaction://hlinksldjump"/>
                  <a:extLst>
                    <a:ext uri="{FF2B5EF4-FFF2-40B4-BE49-F238E27FC236}">
                      <a16:creationId xmlns:a16="http://schemas.microsoft.com/office/drawing/2014/main" id="{4A8AD455-7B37-4DE5-BF4A-506DF82DB93F}"/>
                    </a:ext>
                  </a:extLst>
                </p:cNvPr>
                <p:cNvSpPr txBox="1"/>
                <p:nvPr/>
              </p:nvSpPr>
              <p:spPr>
                <a:xfrm>
                  <a:off x="4377008" y="569400"/>
                  <a:ext cx="5180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Spark</a:t>
                  </a:r>
                  <a:endParaRPr lang="fr-FR" sz="105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endParaRPr>
                </a:p>
              </p:txBody>
            </p:sp>
          </p:grpSp>
          <p:sp>
            <p:nvSpPr>
              <p:cNvPr id="77" name="ZoneTexte 76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51A2738D-3A6A-48F9-9559-49DDDF359B3C}"/>
                  </a:ext>
                </a:extLst>
              </p:cNvPr>
              <p:cNvSpPr txBox="1"/>
              <p:nvPr/>
            </p:nvSpPr>
            <p:spPr>
              <a:xfrm>
                <a:off x="4217350" y="734507"/>
                <a:ext cx="8130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Conclusion</a:t>
                </a:r>
              </a:p>
            </p:txBody>
          </p:sp>
        </p:grpSp>
        <p:sp>
          <p:nvSpPr>
            <p:cNvPr id="75" name="ZoneTexte 74">
              <a:hlinkClick r:id="rId25" action="ppaction://hlinksldjump"/>
              <a:extLst>
                <a:ext uri="{FF2B5EF4-FFF2-40B4-BE49-F238E27FC236}">
                  <a16:creationId xmlns:a16="http://schemas.microsoft.com/office/drawing/2014/main" id="{8783EE4F-5040-49EF-A8BF-0868360069E7}"/>
                </a:ext>
              </a:extLst>
            </p:cNvPr>
            <p:cNvSpPr txBox="1"/>
            <p:nvPr/>
          </p:nvSpPr>
          <p:spPr>
            <a:xfrm>
              <a:off x="4364827" y="154142"/>
              <a:ext cx="758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1000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Définition</a:t>
              </a:r>
            </a:p>
          </p:txBody>
        </p:sp>
      </p:grpSp>
      <p:pic>
        <p:nvPicPr>
          <p:cNvPr id="66" name="Image 65">
            <a:extLst>
              <a:ext uri="{FF2B5EF4-FFF2-40B4-BE49-F238E27FC236}">
                <a16:creationId xmlns:a16="http://schemas.microsoft.com/office/drawing/2014/main" id="{B0661D50-CE25-4932-8510-05647E51C61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67" name="Espace réservé du numéro de diapositive 3">
            <a:extLst>
              <a:ext uri="{FF2B5EF4-FFF2-40B4-BE49-F238E27FC236}">
                <a16:creationId xmlns:a16="http://schemas.microsoft.com/office/drawing/2014/main" id="{49BDE2A0-C6C1-4941-A300-B8217D93C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6</a:t>
            </a:fld>
            <a:endParaRPr lang="fr-BE" sz="1400" dirty="0">
              <a:solidFill>
                <a:schemeClr val="bg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3C17202-BCD6-4F3B-95FD-B27EF6789ABA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098" y="3470036"/>
            <a:ext cx="665442" cy="66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9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8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0.2125 -0.01204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-60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1000" fill="hold"/>
                                        <p:tgtEl>
                                          <p:spTgt spid="9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0.44479 -0.01065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40" y="-532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1000" fill="hold"/>
                                        <p:tgtEl>
                                          <p:spTgt spid="110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21389 0.01019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94" y="509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1000" fill="hold"/>
                                        <p:tgtEl>
                                          <p:spTgt spid="98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-0.22118 -0.0118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9" y="-602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1000" fill="hold"/>
                                        <p:tgtEl>
                                          <p:spTgt spid="101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-0.22031 -0.00741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-37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1000" fill="hold"/>
                                        <p:tgtEl>
                                          <p:spTgt spid="10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81481E-6 L -0.44132 0.01227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66" y="602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1000" fill="hold"/>
                                        <p:tgtEl>
                                          <p:spTgt spid="11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92" grpId="0"/>
      <p:bldP spid="93" grpId="0"/>
      <p:bldP spid="9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52D0E194-EFE8-482E-873C-16800A08C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3716"/>
            <a:ext cx="3978822" cy="1936904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310D268E-6D49-4A14-B144-BE5F321150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12" y="5297924"/>
            <a:ext cx="867380" cy="867380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E0FCD7D8-A555-4DCA-9958-CF328BC2F2E7}"/>
              </a:ext>
            </a:extLst>
          </p:cNvPr>
          <p:cNvSpPr txBox="1"/>
          <p:nvPr/>
        </p:nvSpPr>
        <p:spPr>
          <a:xfrm>
            <a:off x="4252328" y="5539184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3600" dirty="0">
                <a:solidFill>
                  <a:schemeClr val="bg1">
                    <a:lumMod val="65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rPr>
              <a:t>HDFS</a:t>
            </a:r>
            <a:endParaRPr lang="fr-FR" sz="7200" dirty="0">
              <a:solidFill>
                <a:schemeClr val="bg1">
                  <a:lumMod val="65000"/>
                </a:schemeClr>
              </a:solidFill>
              <a:latin typeface="Latin Modern Math" panose="02000503000000000000" pitchFamily="50" charset="0"/>
              <a:ea typeface="Latin Modern Math" panose="02000503000000000000" pitchFamily="50" charset="0"/>
              <a:cs typeface="CMU Serif Extra" panose="02000603000000000000" pitchFamily="50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3BB0C01-90F8-4151-911F-A320917077F4}"/>
              </a:ext>
            </a:extLst>
          </p:cNvPr>
          <p:cNvSpPr txBox="1"/>
          <p:nvPr/>
        </p:nvSpPr>
        <p:spPr>
          <a:xfrm>
            <a:off x="6628592" y="5531499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3600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rPr>
              <a:t>M</a:t>
            </a:r>
            <a:r>
              <a:rPr lang="fr-FR" sz="2400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rPr>
              <a:t>AP</a:t>
            </a:r>
            <a:r>
              <a:rPr lang="fr-FR" sz="3600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rPr>
              <a:t>R</a:t>
            </a:r>
            <a:r>
              <a:rPr lang="fr-FR" sz="2000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Serif Extra" panose="02000603000000000000" pitchFamily="50" charset="0"/>
              </a:rPr>
              <a:t>EDUCE</a:t>
            </a:r>
            <a:endParaRPr lang="fr-FR" sz="7200" dirty="0">
              <a:solidFill>
                <a:srgbClr val="00244D"/>
              </a:solidFill>
              <a:latin typeface="Latin Modern Math" panose="02000503000000000000" pitchFamily="50" charset="0"/>
              <a:ea typeface="Latin Modern Math" panose="02000503000000000000" pitchFamily="50" charset="0"/>
              <a:cs typeface="CMU Serif Extra" panose="02000603000000000000" pitchFamily="50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A7F916-63A9-460D-925C-36324A4503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609322"/>
            <a:ext cx="5975616" cy="297180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FB44098-0EEB-4B9D-BCF4-659DEB8A9F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35" y="832764"/>
            <a:ext cx="4595130" cy="4595130"/>
          </a:xfrm>
          <a:prstGeom prst="rect">
            <a:avLst/>
          </a:prstGeom>
        </p:spPr>
      </p:pic>
      <p:grpSp>
        <p:nvGrpSpPr>
          <p:cNvPr id="238" name="Groupe 237">
            <a:extLst>
              <a:ext uri="{FF2B5EF4-FFF2-40B4-BE49-F238E27FC236}">
                <a16:creationId xmlns:a16="http://schemas.microsoft.com/office/drawing/2014/main" id="{5540F4B6-DD6B-478A-833F-D39B7D2871A7}"/>
              </a:ext>
            </a:extLst>
          </p:cNvPr>
          <p:cNvGrpSpPr/>
          <p:nvPr/>
        </p:nvGrpSpPr>
        <p:grpSpPr>
          <a:xfrm>
            <a:off x="3628729" y="1621936"/>
            <a:ext cx="1547591" cy="3742119"/>
            <a:chOff x="2830194" y="1256801"/>
            <a:chExt cx="1547591" cy="3742119"/>
          </a:xfrm>
        </p:grpSpPr>
        <p:pic>
          <p:nvPicPr>
            <p:cNvPr id="239" name="Image 238">
              <a:extLst>
                <a:ext uri="{FF2B5EF4-FFF2-40B4-BE49-F238E27FC236}">
                  <a16:creationId xmlns:a16="http://schemas.microsoft.com/office/drawing/2014/main" id="{71F173E2-5393-43BB-8531-36BA267DD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194" y="1256801"/>
              <a:ext cx="1471574" cy="1247373"/>
            </a:xfrm>
            <a:prstGeom prst="rect">
              <a:avLst/>
            </a:prstGeom>
          </p:spPr>
        </p:pic>
        <p:pic>
          <p:nvPicPr>
            <p:cNvPr id="240" name="Image 239">
              <a:extLst>
                <a:ext uri="{FF2B5EF4-FFF2-40B4-BE49-F238E27FC236}">
                  <a16:creationId xmlns:a16="http://schemas.microsoft.com/office/drawing/2014/main" id="{776930CF-0BE6-4874-A4A4-899DD669B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960" y="2504174"/>
              <a:ext cx="1471574" cy="1247373"/>
            </a:xfrm>
            <a:prstGeom prst="rect">
              <a:avLst/>
            </a:prstGeom>
          </p:spPr>
        </p:pic>
        <p:pic>
          <p:nvPicPr>
            <p:cNvPr id="241" name="Image 240">
              <a:extLst>
                <a:ext uri="{FF2B5EF4-FFF2-40B4-BE49-F238E27FC236}">
                  <a16:creationId xmlns:a16="http://schemas.microsoft.com/office/drawing/2014/main" id="{1556426F-20E8-420D-BCE0-F17B17B28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211" y="3751547"/>
              <a:ext cx="1471574" cy="1247373"/>
            </a:xfrm>
            <a:prstGeom prst="rect">
              <a:avLst/>
            </a:prstGeom>
          </p:spPr>
        </p:pic>
        <p:graphicFrame>
          <p:nvGraphicFramePr>
            <p:cNvPr id="242" name="Objet 241">
              <a:extLst>
                <a:ext uri="{FF2B5EF4-FFF2-40B4-BE49-F238E27FC236}">
                  <a16:creationId xmlns:a16="http://schemas.microsoft.com/office/drawing/2014/main" id="{44CA287E-5D92-4F2E-B5A4-DC2D84C2DC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75011" y="3829271"/>
            <a:ext cx="325839" cy="857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14" r:id="rId9" imgW="964800" imgH="2539440" progId="">
                    <p:embed/>
                  </p:oleObj>
                </mc:Choice>
                <mc:Fallback>
                  <p:oleObj r:id="rId9" imgW="964800" imgH="2539440" progId="">
                    <p:embed/>
                    <p:pic>
                      <p:nvPicPr>
                        <p:cNvPr id="80" name="Objet 79">
                          <a:extLst>
                            <a:ext uri="{FF2B5EF4-FFF2-40B4-BE49-F238E27FC236}">
                              <a16:creationId xmlns:a16="http://schemas.microsoft.com/office/drawing/2014/main" id="{749988F2-B011-44BC-B324-08A8E32BB29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475011" y="3829271"/>
                          <a:ext cx="325839" cy="8574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3" name="Objet 242">
              <a:extLst>
                <a:ext uri="{FF2B5EF4-FFF2-40B4-BE49-F238E27FC236}">
                  <a16:creationId xmlns:a16="http://schemas.microsoft.com/office/drawing/2014/main" id="{FA1C3F4F-3098-43BB-8139-17C9A65C47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09717" y="1323589"/>
            <a:ext cx="342144" cy="8574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15" r:id="rId11" imgW="1028520" imgH="2577600" progId="">
                    <p:embed/>
                  </p:oleObj>
                </mc:Choice>
                <mc:Fallback>
                  <p:oleObj r:id="rId11" imgW="1028520" imgH="2577600" progId="">
                    <p:embed/>
                    <p:pic>
                      <p:nvPicPr>
                        <p:cNvPr id="81" name="Objet 80">
                          <a:extLst>
                            <a:ext uri="{FF2B5EF4-FFF2-40B4-BE49-F238E27FC236}">
                              <a16:creationId xmlns:a16="http://schemas.microsoft.com/office/drawing/2014/main" id="{6F614504-8260-403B-896D-93512F94384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409717" y="1323589"/>
                          <a:ext cx="342144" cy="8574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4" name="Objet 243">
              <a:extLst>
                <a:ext uri="{FF2B5EF4-FFF2-40B4-BE49-F238E27FC236}">
                  <a16:creationId xmlns:a16="http://schemas.microsoft.com/office/drawing/2014/main" id="{236264AB-34C8-4984-A181-8BDDFCC685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29981" y="2581898"/>
            <a:ext cx="341282" cy="857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16" r:id="rId13" imgW="1015560" imgH="2552040" progId="">
                    <p:embed/>
                  </p:oleObj>
                </mc:Choice>
                <mc:Fallback>
                  <p:oleObj r:id="rId13" imgW="1015560" imgH="2552040" progId="">
                    <p:embed/>
                    <p:pic>
                      <p:nvPicPr>
                        <p:cNvPr id="82" name="Objet 81">
                          <a:extLst>
                            <a:ext uri="{FF2B5EF4-FFF2-40B4-BE49-F238E27FC236}">
                              <a16:creationId xmlns:a16="http://schemas.microsoft.com/office/drawing/2014/main" id="{5D1169F3-5CF9-46D3-BF59-BF257E191B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429981" y="2581898"/>
                          <a:ext cx="341282" cy="8574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45" name="Image 244">
            <a:extLst>
              <a:ext uri="{FF2B5EF4-FFF2-40B4-BE49-F238E27FC236}">
                <a16:creationId xmlns:a16="http://schemas.microsoft.com/office/drawing/2014/main" id="{8A469F31-C2AC-49E5-BEDD-3082657DE89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2323">
            <a:off x="4323449" y="2122346"/>
            <a:ext cx="603417" cy="651718"/>
          </a:xfrm>
          <a:prstGeom prst="rect">
            <a:avLst/>
          </a:prstGeom>
        </p:spPr>
      </p:pic>
      <p:pic>
        <p:nvPicPr>
          <p:cNvPr id="246" name="Image 245">
            <a:extLst>
              <a:ext uri="{FF2B5EF4-FFF2-40B4-BE49-F238E27FC236}">
                <a16:creationId xmlns:a16="http://schemas.microsoft.com/office/drawing/2014/main" id="{A9F34B45-BE83-4A81-9FF7-2E6C60380A9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931" y="2914434"/>
            <a:ext cx="603417" cy="651718"/>
          </a:xfrm>
          <a:prstGeom prst="rect">
            <a:avLst/>
          </a:prstGeom>
        </p:spPr>
      </p:pic>
      <p:pic>
        <p:nvPicPr>
          <p:cNvPr id="298" name="Image 297">
            <a:extLst>
              <a:ext uri="{FF2B5EF4-FFF2-40B4-BE49-F238E27FC236}">
                <a16:creationId xmlns:a16="http://schemas.microsoft.com/office/drawing/2014/main" id="{D9F5EB4B-C94F-43B0-94BE-D4B5C4B6C07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9007">
            <a:off x="4387042" y="3782176"/>
            <a:ext cx="603417" cy="651718"/>
          </a:xfrm>
          <a:prstGeom prst="rect">
            <a:avLst/>
          </a:prstGeom>
        </p:spPr>
      </p:pic>
      <p:sp>
        <p:nvSpPr>
          <p:cNvPr id="299" name="ZoneTexte 298">
            <a:extLst>
              <a:ext uri="{FF2B5EF4-FFF2-40B4-BE49-F238E27FC236}">
                <a16:creationId xmlns:a16="http://schemas.microsoft.com/office/drawing/2014/main" id="{32BB2C1B-16BE-4276-9454-B9555E660978}"/>
              </a:ext>
            </a:extLst>
          </p:cNvPr>
          <p:cNvSpPr txBox="1"/>
          <p:nvPr/>
        </p:nvSpPr>
        <p:spPr>
          <a:xfrm>
            <a:off x="88444" y="1164680"/>
            <a:ext cx="2482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rgbClr val="59739E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WordCount</a:t>
            </a:r>
            <a:endParaRPr lang="fr-FR" b="1" dirty="0">
              <a:solidFill>
                <a:srgbClr val="59739E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301" name="Image 300">
            <a:extLst>
              <a:ext uri="{FF2B5EF4-FFF2-40B4-BE49-F238E27FC236}">
                <a16:creationId xmlns:a16="http://schemas.microsoft.com/office/drawing/2014/main" id="{72D8A9DB-3AB4-466C-8B2C-3FB68C78C7B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76" y="2601030"/>
            <a:ext cx="1101584" cy="1101584"/>
          </a:xfrm>
          <a:prstGeom prst="rect">
            <a:avLst/>
          </a:prstGeom>
        </p:spPr>
      </p:pic>
      <p:grpSp>
        <p:nvGrpSpPr>
          <p:cNvPr id="302" name="Groupe 301">
            <a:extLst>
              <a:ext uri="{FF2B5EF4-FFF2-40B4-BE49-F238E27FC236}">
                <a16:creationId xmlns:a16="http://schemas.microsoft.com/office/drawing/2014/main" id="{FE2A9939-92B2-47E6-9689-CFA558D11F0D}"/>
              </a:ext>
            </a:extLst>
          </p:cNvPr>
          <p:cNvGrpSpPr/>
          <p:nvPr/>
        </p:nvGrpSpPr>
        <p:grpSpPr>
          <a:xfrm>
            <a:off x="2163209" y="2034072"/>
            <a:ext cx="912592" cy="2494955"/>
            <a:chOff x="4202976" y="1953775"/>
            <a:chExt cx="912592" cy="2494955"/>
          </a:xfrm>
        </p:grpSpPr>
        <p:pic>
          <p:nvPicPr>
            <p:cNvPr id="303" name="Image 302">
              <a:extLst>
                <a:ext uri="{FF2B5EF4-FFF2-40B4-BE49-F238E27FC236}">
                  <a16:creationId xmlns:a16="http://schemas.microsoft.com/office/drawing/2014/main" id="{AD53A94A-9AFE-4D4D-A656-8C887059C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311" y="1953775"/>
              <a:ext cx="881596" cy="747281"/>
            </a:xfrm>
            <a:prstGeom prst="rect">
              <a:avLst/>
            </a:prstGeom>
          </p:spPr>
        </p:pic>
        <p:pic>
          <p:nvPicPr>
            <p:cNvPr id="304" name="Image 303">
              <a:extLst>
                <a:ext uri="{FF2B5EF4-FFF2-40B4-BE49-F238E27FC236}">
                  <a16:creationId xmlns:a16="http://schemas.microsoft.com/office/drawing/2014/main" id="{E0086730-C4D7-4169-AB27-9D00ED3E0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976" y="2835806"/>
              <a:ext cx="881596" cy="747281"/>
            </a:xfrm>
            <a:prstGeom prst="rect">
              <a:avLst/>
            </a:prstGeom>
          </p:spPr>
        </p:pic>
        <p:pic>
          <p:nvPicPr>
            <p:cNvPr id="305" name="Image 304">
              <a:extLst>
                <a:ext uri="{FF2B5EF4-FFF2-40B4-BE49-F238E27FC236}">
                  <a16:creationId xmlns:a16="http://schemas.microsoft.com/office/drawing/2014/main" id="{2B81BF30-819F-4B98-9D36-437A7C9FE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972" y="3701449"/>
              <a:ext cx="881596" cy="747281"/>
            </a:xfrm>
            <a:prstGeom prst="rect">
              <a:avLst/>
            </a:prstGeom>
          </p:spPr>
        </p:pic>
        <p:pic>
          <p:nvPicPr>
            <p:cNvPr id="306" name="Image 305">
              <a:extLst>
                <a:ext uri="{FF2B5EF4-FFF2-40B4-BE49-F238E27FC236}">
                  <a16:creationId xmlns:a16="http://schemas.microsoft.com/office/drawing/2014/main" id="{6D2614D3-C88E-4092-9A6B-AB872DA6B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972" y="1953775"/>
              <a:ext cx="844801" cy="716092"/>
            </a:xfrm>
            <a:prstGeom prst="rect">
              <a:avLst/>
            </a:prstGeom>
          </p:spPr>
        </p:pic>
        <p:pic>
          <p:nvPicPr>
            <p:cNvPr id="307" name="Image 306">
              <a:extLst>
                <a:ext uri="{FF2B5EF4-FFF2-40B4-BE49-F238E27FC236}">
                  <a16:creationId xmlns:a16="http://schemas.microsoft.com/office/drawing/2014/main" id="{FADB7FF3-F870-4D51-98E4-8C3D18583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446" y="2835181"/>
              <a:ext cx="844801" cy="716092"/>
            </a:xfrm>
            <a:prstGeom prst="rect">
              <a:avLst/>
            </a:prstGeom>
          </p:spPr>
        </p:pic>
        <p:pic>
          <p:nvPicPr>
            <p:cNvPr id="308" name="Image 307">
              <a:extLst>
                <a:ext uri="{FF2B5EF4-FFF2-40B4-BE49-F238E27FC236}">
                  <a16:creationId xmlns:a16="http://schemas.microsoft.com/office/drawing/2014/main" id="{3D7BCFCC-8F97-4C75-8618-61A4A3DEC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724" y="3722666"/>
              <a:ext cx="844801" cy="716092"/>
            </a:xfrm>
            <a:prstGeom prst="rect">
              <a:avLst/>
            </a:prstGeom>
          </p:spPr>
        </p:pic>
      </p:grpSp>
      <p:pic>
        <p:nvPicPr>
          <p:cNvPr id="309" name="Image 308">
            <a:extLst>
              <a:ext uri="{FF2B5EF4-FFF2-40B4-BE49-F238E27FC236}">
                <a16:creationId xmlns:a16="http://schemas.microsoft.com/office/drawing/2014/main" id="{9E165F1E-AED7-4B61-A8E8-B45A23D3AA9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95" y="1800032"/>
            <a:ext cx="1382898" cy="3110651"/>
          </a:xfrm>
          <a:prstGeom prst="rect">
            <a:avLst/>
          </a:prstGeom>
        </p:spPr>
      </p:pic>
      <p:pic>
        <p:nvPicPr>
          <p:cNvPr id="310" name="Image 309">
            <a:extLst>
              <a:ext uri="{FF2B5EF4-FFF2-40B4-BE49-F238E27FC236}">
                <a16:creationId xmlns:a16="http://schemas.microsoft.com/office/drawing/2014/main" id="{6B1A0160-62E3-457A-B1DE-6B11DEEBE5B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507" y="1796974"/>
            <a:ext cx="1382898" cy="3110651"/>
          </a:xfrm>
          <a:prstGeom prst="rect">
            <a:avLst/>
          </a:prstGeom>
        </p:spPr>
      </p:pic>
      <p:grpSp>
        <p:nvGrpSpPr>
          <p:cNvPr id="311" name="Groupe 310">
            <a:extLst>
              <a:ext uri="{FF2B5EF4-FFF2-40B4-BE49-F238E27FC236}">
                <a16:creationId xmlns:a16="http://schemas.microsoft.com/office/drawing/2014/main" id="{11D55294-0F86-47A6-A28C-D3C944A1765A}"/>
              </a:ext>
            </a:extLst>
          </p:cNvPr>
          <p:cNvGrpSpPr/>
          <p:nvPr/>
        </p:nvGrpSpPr>
        <p:grpSpPr>
          <a:xfrm>
            <a:off x="5224130" y="1631097"/>
            <a:ext cx="1547591" cy="3742119"/>
            <a:chOff x="4446125" y="1199049"/>
            <a:chExt cx="1547591" cy="3742119"/>
          </a:xfrm>
        </p:grpSpPr>
        <p:grpSp>
          <p:nvGrpSpPr>
            <p:cNvPr id="312" name="Groupe 311">
              <a:extLst>
                <a:ext uri="{FF2B5EF4-FFF2-40B4-BE49-F238E27FC236}">
                  <a16:creationId xmlns:a16="http://schemas.microsoft.com/office/drawing/2014/main" id="{0D8F0908-8169-469E-9388-2598DE3D6D90}"/>
                </a:ext>
              </a:extLst>
            </p:cNvPr>
            <p:cNvGrpSpPr/>
            <p:nvPr/>
          </p:nvGrpSpPr>
          <p:grpSpPr>
            <a:xfrm>
              <a:off x="4446125" y="1199049"/>
              <a:ext cx="1547591" cy="3742119"/>
              <a:chOff x="2830194" y="1256801"/>
              <a:chExt cx="1547591" cy="3742119"/>
            </a:xfrm>
          </p:grpSpPr>
          <p:pic>
            <p:nvPicPr>
              <p:cNvPr id="316" name="Image 315">
                <a:extLst>
                  <a:ext uri="{FF2B5EF4-FFF2-40B4-BE49-F238E27FC236}">
                    <a16:creationId xmlns:a16="http://schemas.microsoft.com/office/drawing/2014/main" id="{C5994B60-B60A-41A6-9A56-17FF2AFD9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0194" y="1256801"/>
                <a:ext cx="1471574" cy="1247373"/>
              </a:xfrm>
              <a:prstGeom prst="rect">
                <a:avLst/>
              </a:prstGeom>
            </p:spPr>
          </p:pic>
          <p:pic>
            <p:nvPicPr>
              <p:cNvPr id="317" name="Image 316">
                <a:extLst>
                  <a:ext uri="{FF2B5EF4-FFF2-40B4-BE49-F238E27FC236}">
                    <a16:creationId xmlns:a16="http://schemas.microsoft.com/office/drawing/2014/main" id="{E9F5C7A1-7B2F-4E7E-8D34-381E6486E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1960" y="2504174"/>
                <a:ext cx="1471574" cy="1247373"/>
              </a:xfrm>
              <a:prstGeom prst="rect">
                <a:avLst/>
              </a:prstGeom>
            </p:spPr>
          </p:pic>
          <p:pic>
            <p:nvPicPr>
              <p:cNvPr id="318" name="Image 317">
                <a:extLst>
                  <a:ext uri="{FF2B5EF4-FFF2-40B4-BE49-F238E27FC236}">
                    <a16:creationId xmlns:a16="http://schemas.microsoft.com/office/drawing/2014/main" id="{2CE0B847-B189-4E0B-95CE-271E08328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211" y="3751547"/>
                <a:ext cx="1471574" cy="1247373"/>
              </a:xfrm>
              <a:prstGeom prst="rect">
                <a:avLst/>
              </a:prstGeom>
            </p:spPr>
          </p:pic>
        </p:grpSp>
        <p:graphicFrame>
          <p:nvGraphicFramePr>
            <p:cNvPr id="313" name="Objet 312">
              <a:extLst>
                <a:ext uri="{FF2B5EF4-FFF2-40B4-BE49-F238E27FC236}">
                  <a16:creationId xmlns:a16="http://schemas.microsoft.com/office/drawing/2014/main" id="{367394DB-6D24-4A69-82E6-ED104C2277C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22432" y="1278381"/>
            <a:ext cx="285495" cy="865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17" r:id="rId23" imgW="838080" imgH="2539440" progId="">
                    <p:embed/>
                  </p:oleObj>
                </mc:Choice>
                <mc:Fallback>
                  <p:oleObj r:id="rId23" imgW="838080" imgH="2539440" progId="">
                    <p:embed/>
                    <p:pic>
                      <p:nvPicPr>
                        <p:cNvPr id="115" name="Objet 114">
                          <a:extLst>
                            <a:ext uri="{FF2B5EF4-FFF2-40B4-BE49-F238E27FC236}">
                              <a16:creationId xmlns:a16="http://schemas.microsoft.com/office/drawing/2014/main" id="{252E956D-426F-4732-83F0-56896C7D9B6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5022432" y="1278381"/>
                          <a:ext cx="285495" cy="86513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4" name="Objet 313">
              <a:extLst>
                <a:ext uri="{FF2B5EF4-FFF2-40B4-BE49-F238E27FC236}">
                  <a16:creationId xmlns:a16="http://schemas.microsoft.com/office/drawing/2014/main" id="{CCD37AB2-B900-4F67-AE36-48A9149FA5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25461" y="2523782"/>
            <a:ext cx="301623" cy="857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18" r:id="rId25" imgW="888840" imgH="2526840" progId="">
                    <p:embed/>
                  </p:oleObj>
                </mc:Choice>
                <mc:Fallback>
                  <p:oleObj r:id="rId25" imgW="888840" imgH="2526840" progId="">
                    <p:embed/>
                    <p:pic>
                      <p:nvPicPr>
                        <p:cNvPr id="116" name="Objet 115">
                          <a:extLst>
                            <a:ext uri="{FF2B5EF4-FFF2-40B4-BE49-F238E27FC236}">
                              <a16:creationId xmlns:a16="http://schemas.microsoft.com/office/drawing/2014/main" id="{39910C16-A90A-4926-9615-6C2FE765D82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5025461" y="2523782"/>
                          <a:ext cx="301623" cy="8574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5" name="Objet 314">
              <a:extLst>
                <a:ext uri="{FF2B5EF4-FFF2-40B4-BE49-F238E27FC236}">
                  <a16:creationId xmlns:a16="http://schemas.microsoft.com/office/drawing/2014/main" id="{6C3DC8FC-A7FB-45E6-A4DA-801ABF23670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58513" y="3771518"/>
            <a:ext cx="329471" cy="857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19" r:id="rId27" imgW="990360" imgH="2577600" progId="">
                    <p:embed/>
                  </p:oleObj>
                </mc:Choice>
                <mc:Fallback>
                  <p:oleObj r:id="rId27" imgW="990360" imgH="2577600" progId="">
                    <p:embed/>
                    <p:pic>
                      <p:nvPicPr>
                        <p:cNvPr id="117" name="Objet 116">
                          <a:extLst>
                            <a:ext uri="{FF2B5EF4-FFF2-40B4-BE49-F238E27FC236}">
                              <a16:creationId xmlns:a16="http://schemas.microsoft.com/office/drawing/2014/main" id="{E3EE7E1B-5BFC-46FC-983E-73B924A9A19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5058513" y="3771518"/>
                          <a:ext cx="329471" cy="8574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19" name="Image 318">
            <a:extLst>
              <a:ext uri="{FF2B5EF4-FFF2-40B4-BE49-F238E27FC236}">
                <a16:creationId xmlns:a16="http://schemas.microsoft.com/office/drawing/2014/main" id="{DF50A011-98B9-4DEC-927F-608CC26C07AB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67" y="1814616"/>
            <a:ext cx="1382898" cy="3110648"/>
          </a:xfrm>
          <a:prstGeom prst="rect">
            <a:avLst/>
          </a:prstGeom>
        </p:spPr>
      </p:pic>
      <p:grpSp>
        <p:nvGrpSpPr>
          <p:cNvPr id="320" name="Groupe 319">
            <a:extLst>
              <a:ext uri="{FF2B5EF4-FFF2-40B4-BE49-F238E27FC236}">
                <a16:creationId xmlns:a16="http://schemas.microsoft.com/office/drawing/2014/main" id="{7847A2F0-8935-4846-BE27-04496A336D5B}"/>
              </a:ext>
            </a:extLst>
          </p:cNvPr>
          <p:cNvGrpSpPr/>
          <p:nvPr/>
        </p:nvGrpSpPr>
        <p:grpSpPr>
          <a:xfrm>
            <a:off x="6933321" y="1631097"/>
            <a:ext cx="1547591" cy="3742119"/>
            <a:chOff x="6532548" y="1205373"/>
            <a:chExt cx="1547591" cy="3742119"/>
          </a:xfrm>
        </p:grpSpPr>
        <p:grpSp>
          <p:nvGrpSpPr>
            <p:cNvPr id="321" name="Groupe 320">
              <a:extLst>
                <a:ext uri="{FF2B5EF4-FFF2-40B4-BE49-F238E27FC236}">
                  <a16:creationId xmlns:a16="http://schemas.microsoft.com/office/drawing/2014/main" id="{EDF17C6D-5C05-447E-914E-0C1130228CA7}"/>
                </a:ext>
              </a:extLst>
            </p:cNvPr>
            <p:cNvGrpSpPr/>
            <p:nvPr/>
          </p:nvGrpSpPr>
          <p:grpSpPr>
            <a:xfrm>
              <a:off x="6532548" y="1205373"/>
              <a:ext cx="1547591" cy="3742119"/>
              <a:chOff x="2830194" y="1256801"/>
              <a:chExt cx="1547591" cy="3742119"/>
            </a:xfrm>
          </p:grpSpPr>
          <p:pic>
            <p:nvPicPr>
              <p:cNvPr id="325" name="Image 324">
                <a:extLst>
                  <a:ext uri="{FF2B5EF4-FFF2-40B4-BE49-F238E27FC236}">
                    <a16:creationId xmlns:a16="http://schemas.microsoft.com/office/drawing/2014/main" id="{30504E45-981B-4CB1-8B1D-4E4E85329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0194" y="1256801"/>
                <a:ext cx="1471574" cy="1247373"/>
              </a:xfrm>
              <a:prstGeom prst="rect">
                <a:avLst/>
              </a:prstGeom>
            </p:spPr>
          </p:pic>
          <p:pic>
            <p:nvPicPr>
              <p:cNvPr id="326" name="Image 325">
                <a:extLst>
                  <a:ext uri="{FF2B5EF4-FFF2-40B4-BE49-F238E27FC236}">
                    <a16:creationId xmlns:a16="http://schemas.microsoft.com/office/drawing/2014/main" id="{829B9D36-EC2F-4D4D-A0B5-3A9C6BFA1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1960" y="2504174"/>
                <a:ext cx="1471574" cy="1247373"/>
              </a:xfrm>
              <a:prstGeom prst="rect">
                <a:avLst/>
              </a:prstGeom>
            </p:spPr>
          </p:pic>
          <p:pic>
            <p:nvPicPr>
              <p:cNvPr id="327" name="Image 326">
                <a:extLst>
                  <a:ext uri="{FF2B5EF4-FFF2-40B4-BE49-F238E27FC236}">
                    <a16:creationId xmlns:a16="http://schemas.microsoft.com/office/drawing/2014/main" id="{EA246D32-70EA-4304-B213-2144921DB3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211" y="3751547"/>
                <a:ext cx="1471574" cy="1247373"/>
              </a:xfrm>
              <a:prstGeom prst="rect">
                <a:avLst/>
              </a:prstGeom>
            </p:spPr>
          </p:pic>
        </p:grpSp>
        <p:graphicFrame>
          <p:nvGraphicFramePr>
            <p:cNvPr id="322" name="Objet 321">
              <a:extLst>
                <a:ext uri="{FF2B5EF4-FFF2-40B4-BE49-F238E27FC236}">
                  <a16:creationId xmlns:a16="http://schemas.microsoft.com/office/drawing/2014/main" id="{E7568C2D-822F-4E5C-967A-31E097D522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973700" y="2555504"/>
            <a:ext cx="646300" cy="7940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20" r:id="rId30" imgW="1333080" imgH="1638000" progId="">
                    <p:embed/>
                  </p:oleObj>
                </mc:Choice>
                <mc:Fallback>
                  <p:oleObj r:id="rId30" imgW="1333080" imgH="1638000" progId="">
                    <p:embed/>
                    <p:pic>
                      <p:nvPicPr>
                        <p:cNvPr id="127" name="Objet 126">
                          <a:extLst>
                            <a:ext uri="{FF2B5EF4-FFF2-40B4-BE49-F238E27FC236}">
                              <a16:creationId xmlns:a16="http://schemas.microsoft.com/office/drawing/2014/main" id="{39B675E8-7135-4ED9-9603-657527A3FEA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6973700" y="2555504"/>
                          <a:ext cx="646300" cy="7940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3" name="Objet 322">
              <a:extLst>
                <a:ext uri="{FF2B5EF4-FFF2-40B4-BE49-F238E27FC236}">
                  <a16:creationId xmlns:a16="http://schemas.microsoft.com/office/drawing/2014/main" id="{99E8BE97-2119-4A38-9DDB-67187D8710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21763" y="3820215"/>
            <a:ext cx="598237" cy="732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21" r:id="rId32" imgW="1358640" imgH="1663200" progId="">
                    <p:embed/>
                  </p:oleObj>
                </mc:Choice>
                <mc:Fallback>
                  <p:oleObj r:id="rId32" imgW="1358640" imgH="1663200" progId="">
                    <p:embed/>
                    <p:pic>
                      <p:nvPicPr>
                        <p:cNvPr id="128" name="Objet 127">
                          <a:extLst>
                            <a:ext uri="{FF2B5EF4-FFF2-40B4-BE49-F238E27FC236}">
                              <a16:creationId xmlns:a16="http://schemas.microsoft.com/office/drawing/2014/main" id="{049D6113-BE01-4660-9879-6FE3AFD0676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7021763" y="3820215"/>
                          <a:ext cx="598237" cy="7324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4" name="Objet 323">
              <a:extLst>
                <a:ext uri="{FF2B5EF4-FFF2-40B4-BE49-F238E27FC236}">
                  <a16:creationId xmlns:a16="http://schemas.microsoft.com/office/drawing/2014/main" id="{676406D6-8994-471E-93C3-5422DD028D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49097" y="1455926"/>
            <a:ext cx="773323" cy="4758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22" r:id="rId34" imgW="1320480" imgH="812520" progId="">
                    <p:embed/>
                  </p:oleObj>
                </mc:Choice>
                <mc:Fallback>
                  <p:oleObj r:id="rId34" imgW="1320480" imgH="812520" progId="">
                    <p:embed/>
                    <p:pic>
                      <p:nvPicPr>
                        <p:cNvPr id="129" name="Objet 128">
                          <a:extLst>
                            <a:ext uri="{FF2B5EF4-FFF2-40B4-BE49-F238E27FC236}">
                              <a16:creationId xmlns:a16="http://schemas.microsoft.com/office/drawing/2014/main" id="{D7824516-C829-40D3-A648-8088628AC60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6849097" y="1455926"/>
                          <a:ext cx="773323" cy="4758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28" name="Image 327">
            <a:extLst>
              <a:ext uri="{FF2B5EF4-FFF2-40B4-BE49-F238E27FC236}">
                <a16:creationId xmlns:a16="http://schemas.microsoft.com/office/drawing/2014/main" id="{E251E143-63FD-45AF-A25D-E42EBB39F9E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601" y="1814616"/>
            <a:ext cx="1382897" cy="3110648"/>
          </a:xfrm>
          <a:prstGeom prst="rect">
            <a:avLst/>
          </a:prstGeom>
        </p:spPr>
      </p:pic>
      <p:pic>
        <p:nvPicPr>
          <p:cNvPr id="329" name="Image 328">
            <a:extLst>
              <a:ext uri="{FF2B5EF4-FFF2-40B4-BE49-F238E27FC236}">
                <a16:creationId xmlns:a16="http://schemas.microsoft.com/office/drawing/2014/main" id="{EB811DDE-9B92-4E2C-9438-805FE10176A6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195" y="2182073"/>
            <a:ext cx="448689" cy="285268"/>
          </a:xfrm>
          <a:prstGeom prst="rect">
            <a:avLst/>
          </a:prstGeom>
        </p:spPr>
      </p:pic>
      <p:pic>
        <p:nvPicPr>
          <p:cNvPr id="330" name="Image 329">
            <a:extLst>
              <a:ext uri="{FF2B5EF4-FFF2-40B4-BE49-F238E27FC236}">
                <a16:creationId xmlns:a16="http://schemas.microsoft.com/office/drawing/2014/main" id="{D4D26246-36D6-4878-B8C9-7C62E091E647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059" y="3071305"/>
            <a:ext cx="448689" cy="285268"/>
          </a:xfrm>
          <a:prstGeom prst="rect">
            <a:avLst/>
          </a:prstGeom>
        </p:spPr>
      </p:pic>
      <p:pic>
        <p:nvPicPr>
          <p:cNvPr id="331" name="Image 330">
            <a:extLst>
              <a:ext uri="{FF2B5EF4-FFF2-40B4-BE49-F238E27FC236}">
                <a16:creationId xmlns:a16="http://schemas.microsoft.com/office/drawing/2014/main" id="{FC9722E1-82BF-4D16-B990-7A83D528EFBC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635" y="3926192"/>
            <a:ext cx="448689" cy="285268"/>
          </a:xfrm>
          <a:prstGeom prst="rect">
            <a:avLst/>
          </a:prstGeom>
        </p:spPr>
      </p:pic>
      <p:pic>
        <p:nvPicPr>
          <p:cNvPr id="332" name="Image 331">
            <a:extLst>
              <a:ext uri="{FF2B5EF4-FFF2-40B4-BE49-F238E27FC236}">
                <a16:creationId xmlns:a16="http://schemas.microsoft.com/office/drawing/2014/main" id="{D47CF6FB-32E5-4D72-8202-50B988511E83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568" y="2182073"/>
            <a:ext cx="448689" cy="285268"/>
          </a:xfrm>
          <a:prstGeom prst="rect">
            <a:avLst/>
          </a:prstGeom>
        </p:spPr>
      </p:pic>
      <p:pic>
        <p:nvPicPr>
          <p:cNvPr id="333" name="Image 332">
            <a:extLst>
              <a:ext uri="{FF2B5EF4-FFF2-40B4-BE49-F238E27FC236}">
                <a16:creationId xmlns:a16="http://schemas.microsoft.com/office/drawing/2014/main" id="{89715654-4ADA-4A98-8D9A-5912DFFE0850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432" y="3071305"/>
            <a:ext cx="448689" cy="285268"/>
          </a:xfrm>
          <a:prstGeom prst="rect">
            <a:avLst/>
          </a:prstGeom>
        </p:spPr>
      </p:pic>
      <p:pic>
        <p:nvPicPr>
          <p:cNvPr id="334" name="Image 333">
            <a:extLst>
              <a:ext uri="{FF2B5EF4-FFF2-40B4-BE49-F238E27FC236}">
                <a16:creationId xmlns:a16="http://schemas.microsoft.com/office/drawing/2014/main" id="{05B45AB2-4B7F-47BD-85E3-B586FC9CC2B2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008" y="3926192"/>
            <a:ext cx="448689" cy="285268"/>
          </a:xfrm>
          <a:prstGeom prst="rect">
            <a:avLst/>
          </a:prstGeom>
        </p:spPr>
      </p:pic>
      <p:pic>
        <p:nvPicPr>
          <p:cNvPr id="335" name="Image 334">
            <a:extLst>
              <a:ext uri="{FF2B5EF4-FFF2-40B4-BE49-F238E27FC236}">
                <a16:creationId xmlns:a16="http://schemas.microsoft.com/office/drawing/2014/main" id="{BE864CB5-E9D8-4670-881D-A23801A410CB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22" y="2916030"/>
            <a:ext cx="967152" cy="897271"/>
          </a:xfrm>
          <a:prstGeom prst="rect">
            <a:avLst/>
          </a:prstGeom>
        </p:spPr>
      </p:pic>
      <p:pic>
        <p:nvPicPr>
          <p:cNvPr id="336" name="Image 335">
            <a:extLst>
              <a:ext uri="{FF2B5EF4-FFF2-40B4-BE49-F238E27FC236}">
                <a16:creationId xmlns:a16="http://schemas.microsoft.com/office/drawing/2014/main" id="{5BE99DAA-FDD4-41CD-929F-F73963251E8D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52" y="3084536"/>
            <a:ext cx="448689" cy="285268"/>
          </a:xfrm>
          <a:prstGeom prst="rect">
            <a:avLst/>
          </a:prstGeom>
        </p:spPr>
      </p:pic>
      <p:pic>
        <p:nvPicPr>
          <p:cNvPr id="337" name="Image 336">
            <a:extLst>
              <a:ext uri="{FF2B5EF4-FFF2-40B4-BE49-F238E27FC236}">
                <a16:creationId xmlns:a16="http://schemas.microsoft.com/office/drawing/2014/main" id="{EC503AD6-63FD-406D-927F-5A81C5976FC0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3071">
            <a:off x="1490743" y="2625500"/>
            <a:ext cx="448689" cy="285268"/>
          </a:xfrm>
          <a:prstGeom prst="rect">
            <a:avLst/>
          </a:prstGeom>
        </p:spPr>
      </p:pic>
      <p:pic>
        <p:nvPicPr>
          <p:cNvPr id="338" name="Image 337">
            <a:extLst>
              <a:ext uri="{FF2B5EF4-FFF2-40B4-BE49-F238E27FC236}">
                <a16:creationId xmlns:a16="http://schemas.microsoft.com/office/drawing/2014/main" id="{880338EE-937D-4E38-A44A-1117046D26CD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688">
            <a:off x="1485647" y="3524163"/>
            <a:ext cx="448689" cy="285268"/>
          </a:xfrm>
          <a:prstGeom prst="rect">
            <a:avLst/>
          </a:prstGeom>
        </p:spPr>
      </p:pic>
      <p:pic>
        <p:nvPicPr>
          <p:cNvPr id="339" name="Image 338">
            <a:extLst>
              <a:ext uri="{FF2B5EF4-FFF2-40B4-BE49-F238E27FC236}">
                <a16:creationId xmlns:a16="http://schemas.microsoft.com/office/drawing/2014/main" id="{9E56A534-DC04-4B22-8757-892A266C86CD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602" y="3092973"/>
            <a:ext cx="448689" cy="285268"/>
          </a:xfrm>
          <a:prstGeom prst="rect">
            <a:avLst/>
          </a:prstGeom>
        </p:spPr>
      </p:pic>
      <p:pic>
        <p:nvPicPr>
          <p:cNvPr id="340" name="Image 339">
            <a:extLst>
              <a:ext uri="{FF2B5EF4-FFF2-40B4-BE49-F238E27FC236}">
                <a16:creationId xmlns:a16="http://schemas.microsoft.com/office/drawing/2014/main" id="{47F38B86-B56B-466A-919A-1A60F4BACCBD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688">
            <a:off x="7538277" y="2315531"/>
            <a:ext cx="448689" cy="285268"/>
          </a:xfrm>
          <a:prstGeom prst="rect">
            <a:avLst/>
          </a:prstGeom>
        </p:spPr>
      </p:pic>
      <p:pic>
        <p:nvPicPr>
          <p:cNvPr id="341" name="Image 340">
            <a:extLst>
              <a:ext uri="{FF2B5EF4-FFF2-40B4-BE49-F238E27FC236}">
                <a16:creationId xmlns:a16="http://schemas.microsoft.com/office/drawing/2014/main" id="{75BF42B6-9BDC-4C09-A805-C68D5478794B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3071">
            <a:off x="7539415" y="3871840"/>
            <a:ext cx="448689" cy="285268"/>
          </a:xfrm>
          <a:prstGeom prst="rect">
            <a:avLst/>
          </a:prstGeom>
        </p:spPr>
      </p:pic>
      <p:pic>
        <p:nvPicPr>
          <p:cNvPr id="342" name="Image 341">
            <a:extLst>
              <a:ext uri="{FF2B5EF4-FFF2-40B4-BE49-F238E27FC236}">
                <a16:creationId xmlns:a16="http://schemas.microsoft.com/office/drawing/2014/main" id="{136E99F8-B64E-44E0-8652-2BF849021978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34" y="1165624"/>
            <a:ext cx="369333" cy="369333"/>
          </a:xfrm>
          <a:prstGeom prst="rect">
            <a:avLst/>
          </a:prstGeom>
        </p:spPr>
      </p:pic>
      <p:pic>
        <p:nvPicPr>
          <p:cNvPr id="343" name="Image 342">
            <a:extLst>
              <a:ext uri="{FF2B5EF4-FFF2-40B4-BE49-F238E27FC236}">
                <a16:creationId xmlns:a16="http://schemas.microsoft.com/office/drawing/2014/main" id="{07E01B3D-4B45-42F2-AE2F-419A224772B2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167184"/>
            <a:ext cx="369333" cy="369333"/>
          </a:xfrm>
          <a:prstGeom prst="rect">
            <a:avLst/>
          </a:prstGeom>
        </p:spPr>
      </p:pic>
      <p:pic>
        <p:nvPicPr>
          <p:cNvPr id="344" name="Image 343">
            <a:extLst>
              <a:ext uri="{FF2B5EF4-FFF2-40B4-BE49-F238E27FC236}">
                <a16:creationId xmlns:a16="http://schemas.microsoft.com/office/drawing/2014/main" id="{BED2362B-5B5E-4B4A-8719-AE87C88B17BE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59" y="1165624"/>
            <a:ext cx="369333" cy="369333"/>
          </a:xfrm>
          <a:prstGeom prst="rect">
            <a:avLst/>
          </a:prstGeom>
        </p:spPr>
      </p:pic>
      <p:pic>
        <p:nvPicPr>
          <p:cNvPr id="345" name="Image 344">
            <a:extLst>
              <a:ext uri="{FF2B5EF4-FFF2-40B4-BE49-F238E27FC236}">
                <a16:creationId xmlns:a16="http://schemas.microsoft.com/office/drawing/2014/main" id="{E0B75FCC-6ED7-414C-A31E-A78A20A4066A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747" y="1165624"/>
            <a:ext cx="369333" cy="369333"/>
          </a:xfrm>
          <a:prstGeom prst="rect">
            <a:avLst/>
          </a:prstGeom>
        </p:spPr>
      </p:pic>
      <p:graphicFrame>
        <p:nvGraphicFramePr>
          <p:cNvPr id="346" name="Objet 345">
            <a:extLst>
              <a:ext uri="{FF2B5EF4-FFF2-40B4-BE49-F238E27FC236}">
                <a16:creationId xmlns:a16="http://schemas.microsoft.com/office/drawing/2014/main" id="{0D41F266-3862-4959-89B6-27CDB42279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048881"/>
              </p:ext>
            </p:extLst>
          </p:nvPr>
        </p:nvGraphicFramePr>
        <p:xfrm>
          <a:off x="2771800" y="1355882"/>
          <a:ext cx="565020" cy="57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3" r:id="rId43" imgW="2116800" imgH="223920" progId="">
                  <p:embed/>
                </p:oleObj>
              </mc:Choice>
              <mc:Fallback>
                <p:oleObj r:id="rId43" imgW="2116800" imgH="223920" progId="">
                  <p:embed/>
                  <p:pic>
                    <p:nvPicPr>
                      <p:cNvPr id="30" name="Objet 29">
                        <a:extLst>
                          <a:ext uri="{FF2B5EF4-FFF2-40B4-BE49-F238E27FC236}">
                            <a16:creationId xmlns:a16="http://schemas.microsoft.com/office/drawing/2014/main" id="{B38C2BB9-B163-492C-90A0-B916B6E529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2771800" y="1355882"/>
                        <a:ext cx="565020" cy="57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7" name="Objet 346">
            <a:extLst>
              <a:ext uri="{FF2B5EF4-FFF2-40B4-BE49-F238E27FC236}">
                <a16:creationId xmlns:a16="http://schemas.microsoft.com/office/drawing/2014/main" id="{920ACE0D-F10A-4A7F-877E-56AD5E719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511242"/>
              </p:ext>
            </p:extLst>
          </p:nvPr>
        </p:nvGraphicFramePr>
        <p:xfrm>
          <a:off x="3563888" y="1359279"/>
          <a:ext cx="645488" cy="58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4" r:id="rId45" imgW="2116800" imgH="223920" progId="">
                  <p:embed/>
                </p:oleObj>
              </mc:Choice>
              <mc:Fallback>
                <p:oleObj r:id="rId45" imgW="2116800" imgH="223920" progId="">
                  <p:embed/>
                  <p:pic>
                    <p:nvPicPr>
                      <p:cNvPr id="159" name="Objet 158">
                        <a:extLst>
                          <a:ext uri="{FF2B5EF4-FFF2-40B4-BE49-F238E27FC236}">
                            <a16:creationId xmlns:a16="http://schemas.microsoft.com/office/drawing/2014/main" id="{A8D01793-8340-4088-A8F6-E056B75A54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3563888" y="1359279"/>
                        <a:ext cx="645488" cy="58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" name="Objet 347">
            <a:extLst>
              <a:ext uri="{FF2B5EF4-FFF2-40B4-BE49-F238E27FC236}">
                <a16:creationId xmlns:a16="http://schemas.microsoft.com/office/drawing/2014/main" id="{19E0B8D8-7A88-4868-8C38-325E3E66D2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0643370"/>
              </p:ext>
            </p:extLst>
          </p:nvPr>
        </p:nvGraphicFramePr>
        <p:xfrm>
          <a:off x="4427984" y="1355881"/>
          <a:ext cx="565020" cy="57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5" r:id="rId46" imgW="2116800" imgH="223920" progId="">
                  <p:embed/>
                </p:oleObj>
              </mc:Choice>
              <mc:Fallback>
                <p:oleObj r:id="rId46" imgW="2116800" imgH="223920" progId="">
                  <p:embed/>
                  <p:pic>
                    <p:nvPicPr>
                      <p:cNvPr id="160" name="Objet 159">
                        <a:extLst>
                          <a:ext uri="{FF2B5EF4-FFF2-40B4-BE49-F238E27FC236}">
                            <a16:creationId xmlns:a16="http://schemas.microsoft.com/office/drawing/2014/main" id="{B517C3EB-D2E1-4533-9904-90F97421B9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4427984" y="1355881"/>
                        <a:ext cx="565020" cy="57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9" name="Groupe 138">
            <a:extLst>
              <a:ext uri="{FF2B5EF4-FFF2-40B4-BE49-F238E27FC236}">
                <a16:creationId xmlns:a16="http://schemas.microsoft.com/office/drawing/2014/main" id="{870F9A9F-77DE-4AA4-A9C4-CABD107963F4}"/>
              </a:ext>
            </a:extLst>
          </p:cNvPr>
          <p:cNvGrpSpPr/>
          <p:nvPr/>
        </p:nvGrpSpPr>
        <p:grpSpPr>
          <a:xfrm>
            <a:off x="3093957" y="1609645"/>
            <a:ext cx="3151147" cy="3248770"/>
            <a:chOff x="3043776" y="1664069"/>
            <a:chExt cx="3151147" cy="3248770"/>
          </a:xfrm>
        </p:grpSpPr>
        <p:sp>
          <p:nvSpPr>
            <p:cNvPr id="140" name="ZoneTexte 139">
              <a:extLst>
                <a:ext uri="{FF2B5EF4-FFF2-40B4-BE49-F238E27FC236}">
                  <a16:creationId xmlns:a16="http://schemas.microsoft.com/office/drawing/2014/main" id="{4324F8A8-609E-4583-B3B4-8895E7CA2A69}"/>
                </a:ext>
              </a:extLst>
            </p:cNvPr>
            <p:cNvSpPr txBox="1"/>
            <p:nvPr/>
          </p:nvSpPr>
          <p:spPr>
            <a:xfrm rot="1863895">
              <a:off x="3355663" y="2416093"/>
              <a:ext cx="598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</a:t>
              </a:r>
              <a:endParaRPr lang="fr-FR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41" name="ZoneTexte 140">
              <a:extLst>
                <a:ext uri="{FF2B5EF4-FFF2-40B4-BE49-F238E27FC236}">
                  <a16:creationId xmlns:a16="http://schemas.microsoft.com/office/drawing/2014/main" id="{377C162C-89D3-4E3F-A063-07F2AD0756A1}"/>
                </a:ext>
              </a:extLst>
            </p:cNvPr>
            <p:cNvSpPr txBox="1"/>
            <p:nvPr/>
          </p:nvSpPr>
          <p:spPr>
            <a:xfrm rot="14258942">
              <a:off x="4370216" y="3317709"/>
              <a:ext cx="598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</a:t>
              </a:r>
              <a:endParaRPr lang="fr-FR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42" name="ZoneTexte 141">
              <a:extLst>
                <a:ext uri="{FF2B5EF4-FFF2-40B4-BE49-F238E27FC236}">
                  <a16:creationId xmlns:a16="http://schemas.microsoft.com/office/drawing/2014/main" id="{FC2C75AF-6D7B-4C96-B660-1EE0854974EC}"/>
                </a:ext>
              </a:extLst>
            </p:cNvPr>
            <p:cNvSpPr txBox="1"/>
            <p:nvPr/>
          </p:nvSpPr>
          <p:spPr>
            <a:xfrm>
              <a:off x="3092715" y="3442001"/>
              <a:ext cx="598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</a:t>
              </a:r>
              <a:endParaRPr lang="fr-FR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43" name="ZoneTexte 142">
              <a:extLst>
                <a:ext uri="{FF2B5EF4-FFF2-40B4-BE49-F238E27FC236}">
                  <a16:creationId xmlns:a16="http://schemas.microsoft.com/office/drawing/2014/main" id="{819B2E4C-B5B8-4907-A2D1-FEE20447E46D}"/>
                </a:ext>
              </a:extLst>
            </p:cNvPr>
            <p:cNvSpPr txBox="1"/>
            <p:nvPr/>
          </p:nvSpPr>
          <p:spPr>
            <a:xfrm rot="2197056">
              <a:off x="3533086" y="3381769"/>
              <a:ext cx="598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</a:t>
              </a:r>
              <a:endParaRPr lang="fr-FR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81902ACE-F705-4771-8D9E-26DF57BAF4C4}"/>
                </a:ext>
              </a:extLst>
            </p:cNvPr>
            <p:cNvSpPr txBox="1"/>
            <p:nvPr/>
          </p:nvSpPr>
          <p:spPr>
            <a:xfrm rot="19262890">
              <a:off x="4808096" y="2377016"/>
              <a:ext cx="598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</a:t>
              </a:r>
              <a:endParaRPr lang="fr-FR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45" name="ZoneTexte 144">
              <a:extLst>
                <a:ext uri="{FF2B5EF4-FFF2-40B4-BE49-F238E27FC236}">
                  <a16:creationId xmlns:a16="http://schemas.microsoft.com/office/drawing/2014/main" id="{130183F9-6648-4BBF-A389-2B6FD203113D}"/>
                </a:ext>
              </a:extLst>
            </p:cNvPr>
            <p:cNvSpPr txBox="1"/>
            <p:nvPr/>
          </p:nvSpPr>
          <p:spPr>
            <a:xfrm rot="20119375">
              <a:off x="4885962" y="3333244"/>
              <a:ext cx="598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</a:t>
              </a:r>
              <a:endParaRPr lang="fr-FR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46" name="ZoneTexte 145">
              <a:extLst>
                <a:ext uri="{FF2B5EF4-FFF2-40B4-BE49-F238E27FC236}">
                  <a16:creationId xmlns:a16="http://schemas.microsoft.com/office/drawing/2014/main" id="{6B6027D4-DFF4-4CB2-A79C-59FD3A622AB7}"/>
                </a:ext>
              </a:extLst>
            </p:cNvPr>
            <p:cNvSpPr txBox="1"/>
            <p:nvPr/>
          </p:nvSpPr>
          <p:spPr>
            <a:xfrm rot="2794777">
              <a:off x="5391047" y="3292958"/>
              <a:ext cx="598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</a:t>
              </a:r>
              <a:endParaRPr lang="fr-FR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47" name="ZoneTexte 146">
              <a:extLst>
                <a:ext uri="{FF2B5EF4-FFF2-40B4-BE49-F238E27FC236}">
                  <a16:creationId xmlns:a16="http://schemas.microsoft.com/office/drawing/2014/main" id="{BE15DE87-7EE5-443E-8823-D15C7EFFFBE2}"/>
                </a:ext>
              </a:extLst>
            </p:cNvPr>
            <p:cNvSpPr txBox="1"/>
            <p:nvPr/>
          </p:nvSpPr>
          <p:spPr>
            <a:xfrm rot="20900770">
              <a:off x="3495811" y="3970718"/>
              <a:ext cx="598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</a:t>
              </a:r>
              <a:endParaRPr lang="fr-FR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48" name="ZoneTexte 147">
              <a:extLst>
                <a:ext uri="{FF2B5EF4-FFF2-40B4-BE49-F238E27FC236}">
                  <a16:creationId xmlns:a16="http://schemas.microsoft.com/office/drawing/2014/main" id="{A6A9030C-C11B-4535-9155-0C4BA5625C56}"/>
                </a:ext>
              </a:extLst>
            </p:cNvPr>
            <p:cNvSpPr txBox="1"/>
            <p:nvPr/>
          </p:nvSpPr>
          <p:spPr>
            <a:xfrm rot="19806905">
              <a:off x="5596291" y="2589322"/>
              <a:ext cx="598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</a:t>
              </a:r>
              <a:endParaRPr lang="fr-FR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49" name="ZoneTexte 148">
              <a:extLst>
                <a:ext uri="{FF2B5EF4-FFF2-40B4-BE49-F238E27FC236}">
                  <a16:creationId xmlns:a16="http://schemas.microsoft.com/office/drawing/2014/main" id="{3FAB8E10-4C24-4680-B788-A166C98AF42B}"/>
                </a:ext>
              </a:extLst>
            </p:cNvPr>
            <p:cNvSpPr txBox="1"/>
            <p:nvPr/>
          </p:nvSpPr>
          <p:spPr>
            <a:xfrm rot="19495825">
              <a:off x="3043776" y="2558496"/>
              <a:ext cx="598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</a:t>
              </a:r>
              <a:endParaRPr lang="fr-FR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50" name="ZoneTexte 149">
              <a:extLst>
                <a:ext uri="{FF2B5EF4-FFF2-40B4-BE49-F238E27FC236}">
                  <a16:creationId xmlns:a16="http://schemas.microsoft.com/office/drawing/2014/main" id="{1A0D6063-4A14-4766-85CD-8FF04606E12D}"/>
                </a:ext>
              </a:extLst>
            </p:cNvPr>
            <p:cNvSpPr txBox="1"/>
            <p:nvPr/>
          </p:nvSpPr>
          <p:spPr>
            <a:xfrm rot="14258942">
              <a:off x="5273023" y="3697938"/>
              <a:ext cx="598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</a:t>
              </a:r>
              <a:endParaRPr lang="fr-FR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51" name="ZoneTexte 150">
              <a:extLst>
                <a:ext uri="{FF2B5EF4-FFF2-40B4-BE49-F238E27FC236}">
                  <a16:creationId xmlns:a16="http://schemas.microsoft.com/office/drawing/2014/main" id="{4A0F4842-BB49-4E97-A39B-F6ABD5F902DC}"/>
                </a:ext>
              </a:extLst>
            </p:cNvPr>
            <p:cNvSpPr txBox="1"/>
            <p:nvPr/>
          </p:nvSpPr>
          <p:spPr>
            <a:xfrm>
              <a:off x="3873272" y="3761417"/>
              <a:ext cx="598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</a:t>
              </a:r>
              <a:endParaRPr lang="fr-FR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52" name="ZoneTexte 151">
              <a:extLst>
                <a:ext uri="{FF2B5EF4-FFF2-40B4-BE49-F238E27FC236}">
                  <a16:creationId xmlns:a16="http://schemas.microsoft.com/office/drawing/2014/main" id="{2096972C-0910-4405-AFD5-3FC1A93D0BA2}"/>
                </a:ext>
              </a:extLst>
            </p:cNvPr>
            <p:cNvSpPr txBox="1"/>
            <p:nvPr/>
          </p:nvSpPr>
          <p:spPr>
            <a:xfrm rot="2197056">
              <a:off x="4496870" y="3791682"/>
              <a:ext cx="598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</a:t>
              </a:r>
              <a:endParaRPr lang="fr-FR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53" name="ZoneTexte 152">
              <a:extLst>
                <a:ext uri="{FF2B5EF4-FFF2-40B4-BE49-F238E27FC236}">
                  <a16:creationId xmlns:a16="http://schemas.microsoft.com/office/drawing/2014/main" id="{62DDBB0E-9C7A-4079-A300-8224345A3AB0}"/>
                </a:ext>
              </a:extLst>
            </p:cNvPr>
            <p:cNvSpPr txBox="1"/>
            <p:nvPr/>
          </p:nvSpPr>
          <p:spPr>
            <a:xfrm rot="20119375">
              <a:off x="3327842" y="2000164"/>
              <a:ext cx="598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</a:t>
              </a:r>
              <a:endParaRPr lang="fr-FR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54" name="ZoneTexte 153">
              <a:extLst>
                <a:ext uri="{FF2B5EF4-FFF2-40B4-BE49-F238E27FC236}">
                  <a16:creationId xmlns:a16="http://schemas.microsoft.com/office/drawing/2014/main" id="{0240EC3D-7A8B-46B4-8D2B-C878D5ED9F82}"/>
                </a:ext>
              </a:extLst>
            </p:cNvPr>
            <p:cNvSpPr txBox="1"/>
            <p:nvPr/>
          </p:nvSpPr>
          <p:spPr>
            <a:xfrm rot="2794777">
              <a:off x="3832416" y="4321135"/>
              <a:ext cx="598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</a:t>
              </a:r>
              <a:endParaRPr lang="fr-FR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55" name="ZoneTexte 154">
              <a:extLst>
                <a:ext uri="{FF2B5EF4-FFF2-40B4-BE49-F238E27FC236}">
                  <a16:creationId xmlns:a16="http://schemas.microsoft.com/office/drawing/2014/main" id="{F339433E-AF6B-4530-9496-BA36E4804642}"/>
                </a:ext>
              </a:extLst>
            </p:cNvPr>
            <p:cNvSpPr txBox="1"/>
            <p:nvPr/>
          </p:nvSpPr>
          <p:spPr>
            <a:xfrm rot="20900770">
              <a:off x="4513657" y="4268126"/>
              <a:ext cx="598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</a:t>
              </a:r>
              <a:endParaRPr lang="fr-FR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56" name="ZoneTexte 155">
              <a:extLst>
                <a:ext uri="{FF2B5EF4-FFF2-40B4-BE49-F238E27FC236}">
                  <a16:creationId xmlns:a16="http://schemas.microsoft.com/office/drawing/2014/main" id="{3D813F02-2344-49AF-9837-CD6C7A41AE34}"/>
                </a:ext>
              </a:extLst>
            </p:cNvPr>
            <p:cNvSpPr txBox="1"/>
            <p:nvPr/>
          </p:nvSpPr>
          <p:spPr>
            <a:xfrm rot="14258942">
              <a:off x="5109904" y="1670997"/>
              <a:ext cx="598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</a:t>
              </a:r>
              <a:endParaRPr lang="fr-FR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57" name="ZoneTexte 156">
              <a:extLst>
                <a:ext uri="{FF2B5EF4-FFF2-40B4-BE49-F238E27FC236}">
                  <a16:creationId xmlns:a16="http://schemas.microsoft.com/office/drawing/2014/main" id="{78F6D1F5-0DD0-4A42-BA64-5F6580717441}"/>
                </a:ext>
              </a:extLst>
            </p:cNvPr>
            <p:cNvSpPr txBox="1"/>
            <p:nvPr/>
          </p:nvSpPr>
          <p:spPr>
            <a:xfrm>
              <a:off x="3832403" y="1795289"/>
              <a:ext cx="598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</a:t>
              </a:r>
              <a:endParaRPr lang="fr-FR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58" name="ZoneTexte 157">
              <a:extLst>
                <a:ext uri="{FF2B5EF4-FFF2-40B4-BE49-F238E27FC236}">
                  <a16:creationId xmlns:a16="http://schemas.microsoft.com/office/drawing/2014/main" id="{B4CBBD64-81B3-4EDE-937B-08D51D63B4D0}"/>
                </a:ext>
              </a:extLst>
            </p:cNvPr>
            <p:cNvSpPr txBox="1"/>
            <p:nvPr/>
          </p:nvSpPr>
          <p:spPr>
            <a:xfrm rot="2197056">
              <a:off x="4358872" y="1854194"/>
              <a:ext cx="598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</a:t>
              </a:r>
              <a:endParaRPr lang="fr-FR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59" name="ZoneTexte 158">
              <a:extLst>
                <a:ext uri="{FF2B5EF4-FFF2-40B4-BE49-F238E27FC236}">
                  <a16:creationId xmlns:a16="http://schemas.microsoft.com/office/drawing/2014/main" id="{F1584BD1-B465-4B6E-B872-0EEBD1A02D37}"/>
                </a:ext>
              </a:extLst>
            </p:cNvPr>
            <p:cNvSpPr txBox="1"/>
            <p:nvPr/>
          </p:nvSpPr>
          <p:spPr>
            <a:xfrm rot="20119375">
              <a:off x="3958520" y="2614491"/>
              <a:ext cx="598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</a:t>
              </a:r>
              <a:endParaRPr lang="fr-FR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60" name="ZoneTexte 159">
              <a:extLst>
                <a:ext uri="{FF2B5EF4-FFF2-40B4-BE49-F238E27FC236}">
                  <a16:creationId xmlns:a16="http://schemas.microsoft.com/office/drawing/2014/main" id="{7C850575-5393-45E9-9B66-2248312D5D7F}"/>
                </a:ext>
              </a:extLst>
            </p:cNvPr>
            <p:cNvSpPr txBox="1"/>
            <p:nvPr/>
          </p:nvSpPr>
          <p:spPr>
            <a:xfrm rot="2794777">
              <a:off x="5075035" y="2344920"/>
              <a:ext cx="598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</a:t>
              </a:r>
              <a:endParaRPr lang="fr-FR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61" name="ZoneTexte 160">
              <a:extLst>
                <a:ext uri="{FF2B5EF4-FFF2-40B4-BE49-F238E27FC236}">
                  <a16:creationId xmlns:a16="http://schemas.microsoft.com/office/drawing/2014/main" id="{1196F392-ACFE-44F1-B097-2540F08F7B36}"/>
                </a:ext>
              </a:extLst>
            </p:cNvPr>
            <p:cNvSpPr txBox="1"/>
            <p:nvPr/>
          </p:nvSpPr>
          <p:spPr>
            <a:xfrm rot="20900770">
              <a:off x="4228453" y="2285675"/>
              <a:ext cx="598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00244D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</a:t>
              </a:r>
              <a:endParaRPr lang="fr-FR" b="1" dirty="0">
                <a:solidFill>
                  <a:srgbClr val="00244D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62" name="ZoneTexte 161">
              <a:extLst>
                <a:ext uri="{FF2B5EF4-FFF2-40B4-BE49-F238E27FC236}">
                  <a16:creationId xmlns:a16="http://schemas.microsoft.com/office/drawing/2014/main" id="{40F0864F-DFD9-44E5-BF65-3B06F0532C4B}"/>
                </a:ext>
              </a:extLst>
            </p:cNvPr>
            <p:cNvSpPr txBox="1"/>
            <p:nvPr/>
          </p:nvSpPr>
          <p:spPr>
            <a:xfrm>
              <a:off x="3367361" y="2881710"/>
              <a:ext cx="2482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 err="1">
                  <a:solidFill>
                    <a:srgbClr val="59739E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rPr>
                <a:t>WordCount</a:t>
              </a:r>
              <a:endParaRPr lang="fr-FR" b="1" dirty="0">
                <a:solidFill>
                  <a:srgbClr val="59739E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4C5CCDC7-0CEC-4D30-945F-6C90CB61888E}"/>
              </a:ext>
            </a:extLst>
          </p:cNvPr>
          <p:cNvGrpSpPr/>
          <p:nvPr/>
        </p:nvGrpSpPr>
        <p:grpSpPr>
          <a:xfrm>
            <a:off x="248953" y="-36873"/>
            <a:ext cx="4874415" cy="1039649"/>
            <a:chOff x="248953" y="-36873"/>
            <a:chExt cx="4874415" cy="1039649"/>
          </a:xfrm>
        </p:grpSpPr>
        <p:grpSp>
          <p:nvGrpSpPr>
            <p:cNvPr id="115" name="Groupe 114">
              <a:extLst>
                <a:ext uri="{FF2B5EF4-FFF2-40B4-BE49-F238E27FC236}">
                  <a16:creationId xmlns:a16="http://schemas.microsoft.com/office/drawing/2014/main" id="{BE7A564E-F38A-4893-A525-A485EB15655F}"/>
                </a:ext>
              </a:extLst>
            </p:cNvPr>
            <p:cNvGrpSpPr/>
            <p:nvPr/>
          </p:nvGrpSpPr>
          <p:grpSpPr>
            <a:xfrm>
              <a:off x="248953" y="-36873"/>
              <a:ext cx="4846647" cy="1039649"/>
              <a:chOff x="248953" y="-36873"/>
              <a:chExt cx="4846647" cy="1039649"/>
            </a:xfrm>
          </p:grpSpPr>
          <p:grpSp>
            <p:nvGrpSpPr>
              <p:cNvPr id="117" name="Groupe 116">
                <a:extLst>
                  <a:ext uri="{FF2B5EF4-FFF2-40B4-BE49-F238E27FC236}">
                    <a16:creationId xmlns:a16="http://schemas.microsoft.com/office/drawing/2014/main" id="{877C1B0E-95DD-4FAE-B603-619AA0407674}"/>
                  </a:ext>
                </a:extLst>
              </p:cNvPr>
              <p:cNvGrpSpPr/>
              <p:nvPr/>
            </p:nvGrpSpPr>
            <p:grpSpPr>
              <a:xfrm>
                <a:off x="248953" y="-36873"/>
                <a:ext cx="4846647" cy="1039649"/>
                <a:chOff x="248953" y="-36873"/>
                <a:chExt cx="4846647" cy="1039649"/>
              </a:xfrm>
            </p:grpSpPr>
            <p:sp>
              <p:nvSpPr>
                <p:cNvPr id="119" name="ZoneTexte 118">
                  <a:extLst>
                    <a:ext uri="{FF2B5EF4-FFF2-40B4-BE49-F238E27FC236}">
                      <a16:creationId xmlns:a16="http://schemas.microsoft.com/office/drawing/2014/main" id="{44CED84F-C5C0-4E59-ACF1-6503F3096E0D}"/>
                    </a:ext>
                  </a:extLst>
                </p:cNvPr>
                <p:cNvSpPr txBox="1"/>
                <p:nvPr/>
              </p:nvSpPr>
              <p:spPr>
                <a:xfrm>
                  <a:off x="266487" y="-36873"/>
                  <a:ext cx="11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Big Data</a:t>
                  </a:r>
                </a:p>
              </p:txBody>
            </p:sp>
            <p:sp>
              <p:nvSpPr>
                <p:cNvPr id="120" name="ZoneTexte 119">
                  <a:hlinkClick r:id="rId47" action="ppaction://hlinksldjump"/>
                  <a:extLst>
                    <a:ext uri="{FF2B5EF4-FFF2-40B4-BE49-F238E27FC236}">
                      <a16:creationId xmlns:a16="http://schemas.microsoft.com/office/drawing/2014/main" id="{E908A6D1-4532-48EB-9AE6-F047B5349436}"/>
                    </a:ext>
                  </a:extLst>
                </p:cNvPr>
                <p:cNvSpPr txBox="1"/>
                <p:nvPr/>
              </p:nvSpPr>
              <p:spPr>
                <a:xfrm>
                  <a:off x="266487" y="295479"/>
                  <a:ext cx="21563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Arbres de décision</a:t>
                  </a:r>
                </a:p>
              </p:txBody>
            </p:sp>
            <p:sp>
              <p:nvSpPr>
                <p:cNvPr id="121" name="ZoneTexte 120">
                  <a:hlinkClick r:id="rId48" action="ppaction://hlinksldjump"/>
                  <a:extLst>
                    <a:ext uri="{FF2B5EF4-FFF2-40B4-BE49-F238E27FC236}">
                      <a16:creationId xmlns:a16="http://schemas.microsoft.com/office/drawing/2014/main" id="{6EB54D1C-A0B5-484D-8337-F478E5EC1DA4}"/>
                    </a:ext>
                  </a:extLst>
                </p:cNvPr>
                <p:cNvSpPr txBox="1"/>
                <p:nvPr/>
              </p:nvSpPr>
              <p:spPr>
                <a:xfrm>
                  <a:off x="248953" y="633444"/>
                  <a:ext cx="3990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Arbres de décision dans le Big Data</a:t>
                  </a:r>
                </a:p>
              </p:txBody>
            </p:sp>
            <p:sp>
              <p:nvSpPr>
                <p:cNvPr id="122" name="ZoneTexte 121">
                  <a:hlinkClick r:id="rId49" action="ppaction://hlinksldjump"/>
                  <a:extLst>
                    <a:ext uri="{FF2B5EF4-FFF2-40B4-BE49-F238E27FC236}">
                      <a16:creationId xmlns:a16="http://schemas.microsoft.com/office/drawing/2014/main" id="{E2D3E2A8-BE20-450C-AC24-DF40E44E643D}"/>
                    </a:ext>
                  </a:extLst>
                </p:cNvPr>
                <p:cNvSpPr txBox="1"/>
                <p:nvPr/>
              </p:nvSpPr>
              <p:spPr>
                <a:xfrm>
                  <a:off x="4194391" y="-27384"/>
                  <a:ext cx="90120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Introduction</a:t>
                  </a:r>
                </a:p>
              </p:txBody>
            </p:sp>
            <p:sp>
              <p:nvSpPr>
                <p:cNvPr id="134" name="ZoneTexte 133">
                  <a:hlinkClick r:id="rId50" action="ppaction://hlinksldjump"/>
                  <a:extLst>
                    <a:ext uri="{FF2B5EF4-FFF2-40B4-BE49-F238E27FC236}">
                      <a16:creationId xmlns:a16="http://schemas.microsoft.com/office/drawing/2014/main" id="{5C313ED9-0127-4003-A151-312458CCB8F8}"/>
                    </a:ext>
                  </a:extLst>
                </p:cNvPr>
                <p:cNvSpPr txBox="1"/>
                <p:nvPr/>
              </p:nvSpPr>
              <p:spPr>
                <a:xfrm>
                  <a:off x="4364827" y="357035"/>
                  <a:ext cx="63991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Hadoop</a:t>
                  </a:r>
                </a:p>
              </p:txBody>
            </p:sp>
            <p:sp>
              <p:nvSpPr>
                <p:cNvPr id="135" name="ZoneTexte 134">
                  <a:hlinkClick r:id="rId51" action="ppaction://hlinksldjump"/>
                  <a:extLst>
                    <a:ext uri="{FF2B5EF4-FFF2-40B4-BE49-F238E27FC236}">
                      <a16:creationId xmlns:a16="http://schemas.microsoft.com/office/drawing/2014/main" id="{15E3DFB5-980D-41C3-AAF2-7A9B6874AA59}"/>
                    </a:ext>
                  </a:extLst>
                </p:cNvPr>
                <p:cNvSpPr txBox="1"/>
                <p:nvPr/>
              </p:nvSpPr>
              <p:spPr>
                <a:xfrm>
                  <a:off x="4377008" y="569400"/>
                  <a:ext cx="5180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Spark</a:t>
                  </a:r>
                  <a:endParaRPr lang="fr-FR" sz="105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endParaRPr>
                </a:p>
              </p:txBody>
            </p:sp>
          </p:grpSp>
          <p:sp>
            <p:nvSpPr>
              <p:cNvPr id="118" name="ZoneTexte 117">
                <a:hlinkClick r:id="rId52" action="ppaction://hlinksldjump"/>
                <a:extLst>
                  <a:ext uri="{FF2B5EF4-FFF2-40B4-BE49-F238E27FC236}">
                    <a16:creationId xmlns:a16="http://schemas.microsoft.com/office/drawing/2014/main" id="{B0C86988-DD5C-4E66-9F4F-035D1A75F7FF}"/>
                  </a:ext>
                </a:extLst>
              </p:cNvPr>
              <p:cNvSpPr txBox="1"/>
              <p:nvPr/>
            </p:nvSpPr>
            <p:spPr>
              <a:xfrm>
                <a:off x="4217350" y="734507"/>
                <a:ext cx="8130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Conclusion</a:t>
                </a:r>
              </a:p>
            </p:txBody>
          </p:sp>
        </p:grpSp>
        <p:sp>
          <p:nvSpPr>
            <p:cNvPr id="116" name="ZoneTexte 115">
              <a:hlinkClick r:id="rId53" action="ppaction://hlinksldjump"/>
              <a:extLst>
                <a:ext uri="{FF2B5EF4-FFF2-40B4-BE49-F238E27FC236}">
                  <a16:creationId xmlns:a16="http://schemas.microsoft.com/office/drawing/2014/main" id="{CECE5C21-0629-4FCE-B5CB-2B255411093B}"/>
                </a:ext>
              </a:extLst>
            </p:cNvPr>
            <p:cNvSpPr txBox="1"/>
            <p:nvPr/>
          </p:nvSpPr>
          <p:spPr>
            <a:xfrm>
              <a:off x="4364827" y="154142"/>
              <a:ext cx="758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1000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Définition</a:t>
              </a:r>
            </a:p>
          </p:txBody>
        </p:sp>
      </p:grpSp>
      <p:pic>
        <p:nvPicPr>
          <p:cNvPr id="107" name="Image 106">
            <a:extLst>
              <a:ext uri="{FF2B5EF4-FFF2-40B4-BE49-F238E27FC236}">
                <a16:creationId xmlns:a16="http://schemas.microsoft.com/office/drawing/2014/main" id="{CAEE11D8-F99A-4DC5-8571-18A819F992F9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108" name="Espace réservé du numéro de diapositive 3">
            <a:extLst>
              <a:ext uri="{FF2B5EF4-FFF2-40B4-BE49-F238E27FC236}">
                <a16:creationId xmlns:a16="http://schemas.microsoft.com/office/drawing/2014/main" id="{D8A7666C-61FC-48E7-862E-6F6D447F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7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5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238"/>
                                        </p:tgtEl>
                                      </p:cBhvr>
                                      <p:by x="68000" y="68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7.40741E-7 L -0.05086 -0.025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500" fill="hold"/>
                                        <p:tgtEl>
                                          <p:spTgt spid="311"/>
                                        </p:tgtEl>
                                      </p:cBhvr>
                                      <p:by x="68000" y="68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85185E-6 L -0.03923 -0.02338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" y="-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2" dur="500" fill="hold"/>
                                        <p:tgtEl>
                                          <p:spTgt spid="320"/>
                                        </p:tgtEl>
                                      </p:cBhvr>
                                      <p:by x="68000" y="68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-0.07066 -0.01482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-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 54">
            <a:extLst>
              <a:ext uri="{FF2B5EF4-FFF2-40B4-BE49-F238E27FC236}">
                <a16:creationId xmlns:a16="http://schemas.microsoft.com/office/drawing/2014/main" id="{70B1E7A6-96DB-4FA2-B472-CB8357144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3716"/>
            <a:ext cx="3978822" cy="193690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5DFF2FA-8ED1-4592-8278-CEB9671353B2}"/>
              </a:ext>
            </a:extLst>
          </p:cNvPr>
          <p:cNvSpPr txBox="1"/>
          <p:nvPr/>
        </p:nvSpPr>
        <p:spPr>
          <a:xfrm>
            <a:off x="2685155" y="2589420"/>
            <a:ext cx="435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Goulot d’étranglement</a:t>
            </a:r>
            <a:endParaRPr lang="fr-FR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E7725CD-0DEC-4A16-9E6E-798B213404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918" y="2517412"/>
            <a:ext cx="429294" cy="429294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D6F64E97-2C33-40E7-BC8F-9C9D22C819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917" y="2517412"/>
            <a:ext cx="429294" cy="429294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C318F11-03D4-4AEB-A9CC-24FD1F91ADD7}"/>
              </a:ext>
            </a:extLst>
          </p:cNvPr>
          <p:cNvSpPr txBox="1"/>
          <p:nvPr/>
        </p:nvSpPr>
        <p:spPr>
          <a:xfrm>
            <a:off x="2699005" y="3204265"/>
            <a:ext cx="435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Traitement itératif</a:t>
            </a:r>
            <a:endParaRPr lang="fr-FR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EB22063E-D555-4353-B5FE-F15F076EDF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768" y="3147285"/>
            <a:ext cx="429294" cy="42929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0ECFF32E-E21E-411B-8399-D4E00DD1C2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768" y="3147285"/>
            <a:ext cx="429294" cy="429294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C1AA604B-C252-407A-A12C-302A6E520B2B}"/>
              </a:ext>
            </a:extLst>
          </p:cNvPr>
          <p:cNvGrpSpPr/>
          <p:nvPr/>
        </p:nvGrpSpPr>
        <p:grpSpPr>
          <a:xfrm>
            <a:off x="248953" y="-36873"/>
            <a:ext cx="4874415" cy="1039649"/>
            <a:chOff x="248953" y="-36873"/>
            <a:chExt cx="4874415" cy="1039649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88FFFCA1-2257-46BE-ACF3-480483AA7817}"/>
                </a:ext>
              </a:extLst>
            </p:cNvPr>
            <p:cNvGrpSpPr/>
            <p:nvPr/>
          </p:nvGrpSpPr>
          <p:grpSpPr>
            <a:xfrm>
              <a:off x="248953" y="-36873"/>
              <a:ext cx="4846647" cy="1039649"/>
              <a:chOff x="248953" y="-36873"/>
              <a:chExt cx="4846647" cy="1039649"/>
            </a:xfrm>
          </p:grpSpPr>
          <p:grpSp>
            <p:nvGrpSpPr>
              <p:cNvPr id="39" name="Groupe 38">
                <a:extLst>
                  <a:ext uri="{FF2B5EF4-FFF2-40B4-BE49-F238E27FC236}">
                    <a16:creationId xmlns:a16="http://schemas.microsoft.com/office/drawing/2014/main" id="{6665F23C-FF3A-49B2-9924-5262A19102DA}"/>
                  </a:ext>
                </a:extLst>
              </p:cNvPr>
              <p:cNvGrpSpPr/>
              <p:nvPr/>
            </p:nvGrpSpPr>
            <p:grpSpPr>
              <a:xfrm>
                <a:off x="248953" y="-36873"/>
                <a:ext cx="4846647" cy="1039649"/>
                <a:chOff x="248953" y="-36873"/>
                <a:chExt cx="4846647" cy="1039649"/>
              </a:xfrm>
            </p:grpSpPr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94BBE575-03FB-4097-8584-F8231D9B3634}"/>
                    </a:ext>
                  </a:extLst>
                </p:cNvPr>
                <p:cNvSpPr txBox="1"/>
                <p:nvPr/>
              </p:nvSpPr>
              <p:spPr>
                <a:xfrm>
                  <a:off x="266487" y="-36873"/>
                  <a:ext cx="11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Big Data</a:t>
                  </a:r>
                </a:p>
              </p:txBody>
            </p:sp>
            <p:sp>
              <p:nvSpPr>
                <p:cNvPr id="42" name="ZoneTexte 41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97470A97-84DA-4FD7-8181-562D1BF0BF58}"/>
                    </a:ext>
                  </a:extLst>
                </p:cNvPr>
                <p:cNvSpPr txBox="1"/>
                <p:nvPr/>
              </p:nvSpPr>
              <p:spPr>
                <a:xfrm>
                  <a:off x="266487" y="295479"/>
                  <a:ext cx="21563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Arbres de décision</a:t>
                  </a:r>
                </a:p>
              </p:txBody>
            </p:sp>
            <p:sp>
              <p:nvSpPr>
                <p:cNvPr id="43" name="ZoneTexte 42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D74952D5-D913-44AE-9CA0-52798C5709F4}"/>
                    </a:ext>
                  </a:extLst>
                </p:cNvPr>
                <p:cNvSpPr txBox="1"/>
                <p:nvPr/>
              </p:nvSpPr>
              <p:spPr>
                <a:xfrm>
                  <a:off x="248953" y="633444"/>
                  <a:ext cx="3990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Arbres de décision dans le Big Data</a:t>
                  </a:r>
                </a:p>
              </p:txBody>
            </p:sp>
            <p:sp>
              <p:nvSpPr>
                <p:cNvPr id="44" name="ZoneTexte 43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70660F17-470D-4D1D-84CB-E0D948134460}"/>
                    </a:ext>
                  </a:extLst>
                </p:cNvPr>
                <p:cNvSpPr txBox="1"/>
                <p:nvPr/>
              </p:nvSpPr>
              <p:spPr>
                <a:xfrm>
                  <a:off x="4194391" y="-27384"/>
                  <a:ext cx="90120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Introduction</a:t>
                  </a:r>
                </a:p>
              </p:txBody>
            </p:sp>
            <p:sp>
              <p:nvSpPr>
                <p:cNvPr id="45" name="ZoneTexte 44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57FD283C-A85F-4347-B3DD-F658D07B7C76}"/>
                    </a:ext>
                  </a:extLst>
                </p:cNvPr>
                <p:cNvSpPr txBox="1"/>
                <p:nvPr/>
              </p:nvSpPr>
              <p:spPr>
                <a:xfrm>
                  <a:off x="4364827" y="357035"/>
                  <a:ext cx="63991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Hadoop</a:t>
                  </a:r>
                </a:p>
              </p:txBody>
            </p:sp>
            <p:sp>
              <p:nvSpPr>
                <p:cNvPr id="46" name="ZoneTexte 45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86BDB39E-A123-46EF-935A-07AF0C3E3EA1}"/>
                    </a:ext>
                  </a:extLst>
                </p:cNvPr>
                <p:cNvSpPr txBox="1"/>
                <p:nvPr/>
              </p:nvSpPr>
              <p:spPr>
                <a:xfrm>
                  <a:off x="4377008" y="569400"/>
                  <a:ext cx="5180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Spark</a:t>
                  </a:r>
                  <a:endParaRPr lang="fr-FR" sz="105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endParaRPr>
                </a:p>
              </p:txBody>
            </p:sp>
          </p:grpSp>
          <p:sp>
            <p:nvSpPr>
              <p:cNvPr id="40" name="ZoneTexte 39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B2BDD339-C0F6-46C7-A097-055B65FC329B}"/>
                  </a:ext>
                </a:extLst>
              </p:cNvPr>
              <p:cNvSpPr txBox="1"/>
              <p:nvPr/>
            </p:nvSpPr>
            <p:spPr>
              <a:xfrm>
                <a:off x="4217350" y="734507"/>
                <a:ext cx="8130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Conclusion</a:t>
                </a:r>
              </a:p>
            </p:txBody>
          </p:sp>
        </p:grpSp>
        <p:sp>
          <p:nvSpPr>
            <p:cNvPr id="38" name="ZoneTexte 37">
              <a:hlinkClick r:id="rId12" action="ppaction://hlinksldjump"/>
              <a:extLst>
                <a:ext uri="{FF2B5EF4-FFF2-40B4-BE49-F238E27FC236}">
                  <a16:creationId xmlns:a16="http://schemas.microsoft.com/office/drawing/2014/main" id="{8A6ECC27-7952-45AB-88CB-380E02354714}"/>
                </a:ext>
              </a:extLst>
            </p:cNvPr>
            <p:cNvSpPr txBox="1"/>
            <p:nvPr/>
          </p:nvSpPr>
          <p:spPr>
            <a:xfrm>
              <a:off x="4364827" y="154142"/>
              <a:ext cx="758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1000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Définition</a:t>
              </a:r>
            </a:p>
          </p:txBody>
        </p:sp>
      </p:grpSp>
      <p:pic>
        <p:nvPicPr>
          <p:cNvPr id="27" name="Image 26">
            <a:extLst>
              <a:ext uri="{FF2B5EF4-FFF2-40B4-BE49-F238E27FC236}">
                <a16:creationId xmlns:a16="http://schemas.microsoft.com/office/drawing/2014/main" id="{6247B64A-2A47-4C68-A86F-798749826BC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29" name="Espace réservé du numéro de diapositive 3">
            <a:extLst>
              <a:ext uri="{FF2B5EF4-FFF2-40B4-BE49-F238E27FC236}">
                <a16:creationId xmlns:a16="http://schemas.microsoft.com/office/drawing/2014/main" id="{9C41661E-AF2E-4AA0-AD61-C82EF42E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8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26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 136">
            <a:extLst>
              <a:ext uri="{FF2B5EF4-FFF2-40B4-BE49-F238E27FC236}">
                <a16:creationId xmlns:a16="http://schemas.microsoft.com/office/drawing/2014/main" id="{3C3E3D66-A0B9-45D4-AB3D-C044BC85BC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023" y="3356992"/>
            <a:ext cx="1186017" cy="1203894"/>
          </a:xfrm>
          <a:prstGeom prst="rect">
            <a:avLst/>
          </a:prstGeom>
        </p:spPr>
      </p:pic>
      <p:pic>
        <p:nvPicPr>
          <p:cNvPr id="138" name="Image 137">
            <a:extLst>
              <a:ext uri="{FF2B5EF4-FFF2-40B4-BE49-F238E27FC236}">
                <a16:creationId xmlns:a16="http://schemas.microsoft.com/office/drawing/2014/main" id="{E132E786-CE4C-4F2D-824E-B31AFDC0D2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97" y="1772862"/>
            <a:ext cx="1251459" cy="1210518"/>
          </a:xfrm>
          <a:prstGeom prst="rect">
            <a:avLst/>
          </a:prstGeom>
        </p:spPr>
      </p:pic>
      <p:pic>
        <p:nvPicPr>
          <p:cNvPr id="140" name="Image 139">
            <a:extLst>
              <a:ext uri="{FF2B5EF4-FFF2-40B4-BE49-F238E27FC236}">
                <a16:creationId xmlns:a16="http://schemas.microsoft.com/office/drawing/2014/main" id="{89C61629-8DF0-432A-A39B-92AC8D87BC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627" y="3960182"/>
            <a:ext cx="1201782" cy="1210518"/>
          </a:xfrm>
          <a:prstGeom prst="rect">
            <a:avLst/>
          </a:prstGeom>
        </p:spPr>
      </p:pic>
      <p:pic>
        <p:nvPicPr>
          <p:cNvPr id="129" name="Image 128">
            <a:extLst>
              <a:ext uri="{FF2B5EF4-FFF2-40B4-BE49-F238E27FC236}">
                <a16:creationId xmlns:a16="http://schemas.microsoft.com/office/drawing/2014/main" id="{4F864554-3DB3-4B76-9FD5-2E9945CA6C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023" y="1681065"/>
            <a:ext cx="5397976" cy="3495869"/>
          </a:xfrm>
          <a:prstGeom prst="rect">
            <a:avLst/>
          </a:prstGeom>
        </p:spPr>
      </p:pic>
      <p:pic>
        <p:nvPicPr>
          <p:cNvPr id="146" name="Image 145">
            <a:extLst>
              <a:ext uri="{FF2B5EF4-FFF2-40B4-BE49-F238E27FC236}">
                <a16:creationId xmlns:a16="http://schemas.microsoft.com/office/drawing/2014/main" id="{FEC7E991-D133-4E89-B6B6-D3DC7C3BA5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60848"/>
            <a:ext cx="7488831" cy="2411404"/>
          </a:xfrm>
          <a:prstGeom prst="rect">
            <a:avLst/>
          </a:prstGeom>
        </p:spPr>
      </p:pic>
      <p:pic>
        <p:nvPicPr>
          <p:cNvPr id="91" name="Image 90">
            <a:extLst>
              <a:ext uri="{FF2B5EF4-FFF2-40B4-BE49-F238E27FC236}">
                <a16:creationId xmlns:a16="http://schemas.microsoft.com/office/drawing/2014/main" id="{ABB169C1-153B-42B3-B921-A056C20BF8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638765"/>
            <a:ext cx="3486208" cy="1814571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E17A78FA-205A-4E10-B0A1-C59A3890ED3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1628800"/>
            <a:ext cx="9143999" cy="2817628"/>
          </a:xfrm>
          <a:prstGeom prst="rect">
            <a:avLst/>
          </a:prstGeom>
        </p:spPr>
      </p:pic>
      <p:sp>
        <p:nvSpPr>
          <p:cNvPr id="102" name="ZoneTexte 101">
            <a:extLst>
              <a:ext uri="{FF2B5EF4-FFF2-40B4-BE49-F238E27FC236}">
                <a16:creationId xmlns:a16="http://schemas.microsoft.com/office/drawing/2014/main" id="{5499501E-F9D8-4A74-AABC-764D9D54CA90}"/>
              </a:ext>
            </a:extLst>
          </p:cNvPr>
          <p:cNvSpPr txBox="1"/>
          <p:nvPr/>
        </p:nvSpPr>
        <p:spPr>
          <a:xfrm>
            <a:off x="1826406" y="2162618"/>
            <a:ext cx="73541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Librairies prêtes</a:t>
            </a:r>
          </a:p>
          <a:p>
            <a:r>
              <a:rPr lang="fr-FR" sz="32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SparkSQL - Spark Streaming	- MLlib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70C0AD46-0BA5-46DD-AFC4-EE25CBF400E3}"/>
              </a:ext>
            </a:extLst>
          </p:cNvPr>
          <p:cNvSpPr txBox="1"/>
          <p:nvPr/>
        </p:nvSpPr>
        <p:spPr>
          <a:xfrm>
            <a:off x="1839869" y="3401777"/>
            <a:ext cx="712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Programmation plus simple</a:t>
            </a:r>
            <a:endParaRPr lang="fr-FR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A2E4A0CD-32A9-4383-A837-D8B4C56327C7}"/>
              </a:ext>
            </a:extLst>
          </p:cNvPr>
          <p:cNvSpPr txBox="1"/>
          <p:nvPr/>
        </p:nvSpPr>
        <p:spPr>
          <a:xfrm>
            <a:off x="1852552" y="4140369"/>
            <a:ext cx="557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Adapté au traitement itératif</a:t>
            </a:r>
            <a:endParaRPr lang="fr-FR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pic>
        <p:nvPicPr>
          <p:cNvPr id="106" name="Image 105">
            <a:extLst>
              <a:ext uri="{FF2B5EF4-FFF2-40B4-BE49-F238E27FC236}">
                <a16:creationId xmlns:a16="http://schemas.microsoft.com/office/drawing/2014/main" id="{42EF20F2-A664-43A1-9180-9E3053F7F7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356992"/>
            <a:ext cx="429294" cy="447959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52775759-E576-4EC8-8AE9-C7FE92D775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98145"/>
            <a:ext cx="429294" cy="447959"/>
          </a:xfrm>
          <a:prstGeom prst="rect">
            <a:avLst/>
          </a:prstGeom>
        </p:spPr>
      </p:pic>
      <p:pic>
        <p:nvPicPr>
          <p:cNvPr id="109" name="Image 108">
            <a:extLst>
              <a:ext uri="{FF2B5EF4-FFF2-40B4-BE49-F238E27FC236}">
                <a16:creationId xmlns:a16="http://schemas.microsoft.com/office/drawing/2014/main" id="{10EFF4C5-9F39-4386-9563-C4CF9EBDFBB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132856"/>
            <a:ext cx="429294" cy="447958"/>
          </a:xfrm>
          <a:prstGeom prst="rect">
            <a:avLst/>
          </a:prstGeom>
        </p:spPr>
      </p:pic>
      <p:pic>
        <p:nvPicPr>
          <p:cNvPr id="110" name="Image 109">
            <a:extLst>
              <a:ext uri="{FF2B5EF4-FFF2-40B4-BE49-F238E27FC236}">
                <a16:creationId xmlns:a16="http://schemas.microsoft.com/office/drawing/2014/main" id="{371F7063-5804-4C28-A474-93AE8EC942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52" y="3335465"/>
            <a:ext cx="429294" cy="447958"/>
          </a:xfrm>
          <a:prstGeom prst="rect">
            <a:avLst/>
          </a:prstGeom>
        </p:spPr>
      </p:pic>
      <p:pic>
        <p:nvPicPr>
          <p:cNvPr id="111" name="Image 110">
            <a:extLst>
              <a:ext uri="{FF2B5EF4-FFF2-40B4-BE49-F238E27FC236}">
                <a16:creationId xmlns:a16="http://schemas.microsoft.com/office/drawing/2014/main" id="{19C4487C-F6B2-4B74-BDB5-15E2E7F3DD8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76617"/>
            <a:ext cx="429294" cy="447958"/>
          </a:xfrm>
          <a:prstGeom prst="rect">
            <a:avLst/>
          </a:prstGeom>
        </p:spPr>
      </p:pic>
      <p:pic>
        <p:nvPicPr>
          <p:cNvPr id="113" name="Image 112">
            <a:extLst>
              <a:ext uri="{FF2B5EF4-FFF2-40B4-BE49-F238E27FC236}">
                <a16:creationId xmlns:a16="http://schemas.microsoft.com/office/drawing/2014/main" id="{037A1A0E-4194-458A-AD6A-3E9A1D5DB5E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07" y="2132856"/>
            <a:ext cx="429293" cy="447958"/>
          </a:xfrm>
          <a:prstGeom prst="rect">
            <a:avLst/>
          </a:prstGeom>
        </p:spPr>
      </p:pic>
      <p:grpSp>
        <p:nvGrpSpPr>
          <p:cNvPr id="52" name="Groupe 51">
            <a:extLst>
              <a:ext uri="{FF2B5EF4-FFF2-40B4-BE49-F238E27FC236}">
                <a16:creationId xmlns:a16="http://schemas.microsoft.com/office/drawing/2014/main" id="{445F8FF0-2EDA-4B45-B117-BD2A89CB0858}"/>
              </a:ext>
            </a:extLst>
          </p:cNvPr>
          <p:cNvGrpSpPr/>
          <p:nvPr/>
        </p:nvGrpSpPr>
        <p:grpSpPr>
          <a:xfrm>
            <a:off x="248953" y="-36873"/>
            <a:ext cx="4874415" cy="1039649"/>
            <a:chOff x="248953" y="-36873"/>
            <a:chExt cx="4874415" cy="1039649"/>
          </a:xfrm>
        </p:grpSpPr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5532431B-2334-4B6D-8651-6B5D2E64F539}"/>
                </a:ext>
              </a:extLst>
            </p:cNvPr>
            <p:cNvGrpSpPr/>
            <p:nvPr/>
          </p:nvGrpSpPr>
          <p:grpSpPr>
            <a:xfrm>
              <a:off x="248953" y="-36873"/>
              <a:ext cx="4846647" cy="1039649"/>
              <a:chOff x="248953" y="-36873"/>
              <a:chExt cx="4846647" cy="1039649"/>
            </a:xfrm>
          </p:grpSpPr>
          <p:grpSp>
            <p:nvGrpSpPr>
              <p:cNvPr id="55" name="Groupe 54">
                <a:extLst>
                  <a:ext uri="{FF2B5EF4-FFF2-40B4-BE49-F238E27FC236}">
                    <a16:creationId xmlns:a16="http://schemas.microsoft.com/office/drawing/2014/main" id="{1231CFCE-FA9A-4A1B-B1E4-7CC8C81F9BFA}"/>
                  </a:ext>
                </a:extLst>
              </p:cNvPr>
              <p:cNvGrpSpPr/>
              <p:nvPr/>
            </p:nvGrpSpPr>
            <p:grpSpPr>
              <a:xfrm>
                <a:off x="248953" y="-36873"/>
                <a:ext cx="4846647" cy="1039649"/>
                <a:chOff x="248953" y="-36873"/>
                <a:chExt cx="4846647" cy="1039649"/>
              </a:xfrm>
            </p:grpSpPr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24B2A168-DEF0-454A-AC20-BA0568C3EAD2}"/>
                    </a:ext>
                  </a:extLst>
                </p:cNvPr>
                <p:cNvSpPr txBox="1"/>
                <p:nvPr/>
              </p:nvSpPr>
              <p:spPr>
                <a:xfrm>
                  <a:off x="266487" y="-36873"/>
                  <a:ext cx="11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Big Data</a:t>
                  </a:r>
                </a:p>
              </p:txBody>
            </p:sp>
            <p:sp>
              <p:nvSpPr>
                <p:cNvPr id="58" name="ZoneTexte 57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94E97D75-AC91-4F84-ACA8-EDE4177D6820}"/>
                    </a:ext>
                  </a:extLst>
                </p:cNvPr>
                <p:cNvSpPr txBox="1"/>
                <p:nvPr/>
              </p:nvSpPr>
              <p:spPr>
                <a:xfrm>
                  <a:off x="266487" y="295479"/>
                  <a:ext cx="21563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Arbres de décision</a:t>
                  </a:r>
                </a:p>
              </p:txBody>
            </p:sp>
            <p:sp>
              <p:nvSpPr>
                <p:cNvPr id="59" name="ZoneTexte 58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15FAC3B5-4306-448A-A815-BE823AFE1A03}"/>
                    </a:ext>
                  </a:extLst>
                </p:cNvPr>
                <p:cNvSpPr txBox="1"/>
                <p:nvPr/>
              </p:nvSpPr>
              <p:spPr>
                <a:xfrm>
                  <a:off x="248953" y="633444"/>
                  <a:ext cx="3990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Arbres de décision dans le Big Data</a:t>
                  </a:r>
                </a:p>
              </p:txBody>
            </p:sp>
            <p:sp>
              <p:nvSpPr>
                <p:cNvPr id="60" name="ZoneTexte 59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EF18E11A-61EF-4209-B937-CE0588BA3BC7}"/>
                    </a:ext>
                  </a:extLst>
                </p:cNvPr>
                <p:cNvSpPr txBox="1"/>
                <p:nvPr/>
              </p:nvSpPr>
              <p:spPr>
                <a:xfrm>
                  <a:off x="4194391" y="-27384"/>
                  <a:ext cx="90120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Introduction</a:t>
                  </a:r>
                </a:p>
              </p:txBody>
            </p:sp>
            <p:sp>
              <p:nvSpPr>
                <p:cNvPr id="72" name="ZoneTexte 71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1FE1104C-7174-4937-AE87-4BC56C932602}"/>
                    </a:ext>
                  </a:extLst>
                </p:cNvPr>
                <p:cNvSpPr txBox="1"/>
                <p:nvPr/>
              </p:nvSpPr>
              <p:spPr>
                <a:xfrm>
                  <a:off x="4364827" y="357035"/>
                  <a:ext cx="63991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rgbClr val="00244D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Hadoop</a:t>
                  </a:r>
                </a:p>
              </p:txBody>
            </p:sp>
            <p:sp>
              <p:nvSpPr>
                <p:cNvPr id="73" name="ZoneTexte 72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F6D1AD2B-5C6B-4AF3-9BFD-5E779B0FCF71}"/>
                    </a:ext>
                  </a:extLst>
                </p:cNvPr>
                <p:cNvSpPr txBox="1"/>
                <p:nvPr/>
              </p:nvSpPr>
              <p:spPr>
                <a:xfrm>
                  <a:off x="4377008" y="569400"/>
                  <a:ext cx="5180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fr-FR" sz="1000" b="1" dirty="0">
                      <a:solidFill>
                        <a:schemeClr val="bg1"/>
                      </a:solidFill>
                      <a:latin typeface="CMU Bright" panose="02000603000000000000" pitchFamily="50" charset="0"/>
                      <a:ea typeface="CMU Bright" panose="02000603000000000000" pitchFamily="50" charset="0"/>
                      <a:cs typeface="CMU Bright" panose="02000603000000000000" pitchFamily="50" charset="0"/>
                    </a:rPr>
                    <a:t>Spark</a:t>
                  </a:r>
                  <a:endParaRPr lang="fr-FR" sz="1050" b="1" dirty="0">
                    <a:solidFill>
                      <a:schemeClr val="bg1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endParaRPr>
                </a:p>
              </p:txBody>
            </p:sp>
          </p:grpSp>
          <p:sp>
            <p:nvSpPr>
              <p:cNvPr id="56" name="ZoneTexte 55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97EDB000-B6C3-4A5D-8365-84507C492939}"/>
                  </a:ext>
                </a:extLst>
              </p:cNvPr>
              <p:cNvSpPr txBox="1"/>
              <p:nvPr/>
            </p:nvSpPr>
            <p:spPr>
              <a:xfrm>
                <a:off x="4217350" y="734507"/>
                <a:ext cx="8130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1000" b="1" dirty="0">
                    <a:solidFill>
                      <a:srgbClr val="00244D"/>
                    </a:solidFill>
                    <a:latin typeface="CMU Bright" panose="02000603000000000000" pitchFamily="50" charset="0"/>
                    <a:ea typeface="CMU Bright" panose="02000603000000000000" pitchFamily="50" charset="0"/>
                    <a:cs typeface="CMU Bright" panose="02000603000000000000" pitchFamily="50" charset="0"/>
                  </a:rPr>
                  <a:t>Conclusion</a:t>
                </a:r>
              </a:p>
            </p:txBody>
          </p:sp>
        </p:grpSp>
        <p:sp>
          <p:nvSpPr>
            <p:cNvPr id="54" name="ZoneTexte 53">
              <a:hlinkClick r:id="rId18" action="ppaction://hlinksldjump"/>
              <a:extLst>
                <a:ext uri="{FF2B5EF4-FFF2-40B4-BE49-F238E27FC236}">
                  <a16:creationId xmlns:a16="http://schemas.microsoft.com/office/drawing/2014/main" id="{D29493AC-D443-4569-A316-C7EBDF74D308}"/>
                </a:ext>
              </a:extLst>
            </p:cNvPr>
            <p:cNvSpPr txBox="1"/>
            <p:nvPr/>
          </p:nvSpPr>
          <p:spPr>
            <a:xfrm>
              <a:off x="4364827" y="154142"/>
              <a:ext cx="758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fr-FR" sz="1000" b="1" dirty="0">
                  <a:solidFill>
                    <a:srgbClr val="00244D"/>
                  </a:solidFill>
                  <a:latin typeface="CMU Bright" panose="02000603000000000000" pitchFamily="50" charset="0"/>
                  <a:ea typeface="CMU Bright" panose="02000603000000000000" pitchFamily="50" charset="0"/>
                  <a:cs typeface="CMU Bright" panose="02000603000000000000" pitchFamily="50" charset="0"/>
                </a:rPr>
                <a:t>Définition</a:t>
              </a:r>
            </a:p>
          </p:txBody>
        </p:sp>
      </p:grpSp>
      <p:pic>
        <p:nvPicPr>
          <p:cNvPr id="36" name="Image 35">
            <a:extLst>
              <a:ext uri="{FF2B5EF4-FFF2-40B4-BE49-F238E27FC236}">
                <a16:creationId xmlns:a16="http://schemas.microsoft.com/office/drawing/2014/main" id="{D5DEB6EB-94FC-456B-9E5A-F0592C3DC01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4" y="6281184"/>
            <a:ext cx="515458" cy="515458"/>
          </a:xfrm>
          <a:prstGeom prst="rect">
            <a:avLst/>
          </a:prstGeom>
        </p:spPr>
      </p:pic>
      <p:sp>
        <p:nvSpPr>
          <p:cNvPr id="37" name="Espace réservé du numéro de diapositive 3">
            <a:extLst>
              <a:ext uri="{FF2B5EF4-FFF2-40B4-BE49-F238E27FC236}">
                <a16:creationId xmlns:a16="http://schemas.microsoft.com/office/drawing/2014/main" id="{8C210948-6BE6-484C-BDAC-6D34B2FF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400" smtClean="0">
                <a:solidFill>
                  <a:schemeClr val="bg1"/>
                </a:solidFill>
              </a:rPr>
              <a:t>9</a:t>
            </a:fld>
            <a:endParaRPr lang="fr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4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037E-6 L -0.19636 -0.44468 " pathEditMode="relative" rAng="0" ptsTypes="AA">
                                      <p:cBhvr>
                                        <p:cTn id="49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26" y="-22245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1276 -0.35023 " pathEditMode="relative" rAng="0" ptsTypes="AA">
                                      <p:cBhvr>
                                        <p:cTn id="51" dur="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9" y="-1752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path" presetSubtype="0" accel="6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7.40741E-7 L -0.22448 0.11065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33" y="5532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accel="6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-0.22066 -0.20833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42" y="-10417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-0.17917 -0.1199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58" y="-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  <p:bldP spid="103" grpId="0"/>
      <p:bldP spid="103" grpId="1"/>
      <p:bldP spid="104" grpId="0"/>
      <p:bldP spid="104" grpId="1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7200" dirty="0" smtClean="0">
            <a:solidFill>
              <a:schemeClr val="bg1"/>
            </a:solidFill>
            <a:latin typeface="CMU Serif Extra" panose="02000603000000000000" pitchFamily="50" charset="0"/>
            <a:ea typeface="CMU Serif Extra" panose="02000603000000000000" pitchFamily="50" charset="0"/>
            <a:cs typeface="CMU Serif Extra" panose="02000603000000000000" pitchFamily="50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17738</TotalTime>
  <Words>1435</Words>
  <Application>Microsoft Office PowerPoint</Application>
  <PresentationFormat>Affichage à l'écran (4:3)</PresentationFormat>
  <Paragraphs>581</Paragraphs>
  <Slides>28</Slides>
  <Notes>28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0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CMU Bright</vt:lpstr>
      <vt:lpstr>CMU Serif Extra</vt:lpstr>
      <vt:lpstr>Latin Modern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Yacine</dc:creator>
  <cp:lastModifiedBy>Yacine</cp:lastModifiedBy>
  <cp:revision>651</cp:revision>
  <dcterms:created xsi:type="dcterms:W3CDTF">2017-11-10T10:23:21Z</dcterms:created>
  <dcterms:modified xsi:type="dcterms:W3CDTF">2018-03-21T11:58:40Z</dcterms:modified>
</cp:coreProperties>
</file>